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29260800" cy="16459200"/>
  <p:notesSz cx="6858000" cy="9144000"/>
  <p:defaultTextStyle>
    <a:defPPr>
      <a:defRPr lang="en-US"/>
    </a:defPPr>
    <a:lvl1pPr marL="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73273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46547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619821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9309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66368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239642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11291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8619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92" userDrawn="1">
          <p15:clr>
            <a:srgbClr val="A4A3A4"/>
          </p15:clr>
        </p15:guide>
        <p15:guide id="2" pos="80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D83248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600" y="62"/>
      </p:cViewPr>
      <p:guideLst>
        <p:guide orient="horz" pos="7392"/>
        <p:guide pos="8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1EE36-02F3-4687-BFA8-C59B41D706C1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B824B-9488-43C5-9FCC-929AAEFB8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42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B824B-9488-43C5-9FCC-929AAEFB880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38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B824B-9488-43C5-9FCC-929AAEFB880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5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4560" y="5113021"/>
            <a:ext cx="24871680" cy="35280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9120" y="9326880"/>
            <a:ext cx="2048256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2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6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6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2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4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6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50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69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214080" y="659132"/>
            <a:ext cx="6583680" cy="140436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63040" y="659132"/>
            <a:ext cx="19263360" cy="140436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48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&quot; x 3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64457" y="304800"/>
            <a:ext cx="28331886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 anchor="ctr" anchorCtr="1"/>
          <a:lstStyle>
            <a:lvl1pPr>
              <a:defRPr sz="5511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Poster Presentation Title</a:t>
            </a:r>
            <a:br>
              <a:rPr lang="en-US" dirty="0" smtClean="0"/>
            </a:br>
            <a:r>
              <a:rPr lang="en-US" sz="3733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3733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733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64457" y="2133600"/>
            <a:ext cx="90569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3733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3733" dirty="0" smtClean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464457" y="2819400"/>
            <a:ext cx="9056914" cy="43434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489" baseline="0"/>
            </a:lvl1pPr>
            <a:lvl2pPr marL="353167" indent="0">
              <a:buNone/>
              <a:defRPr sz="2489" baseline="0"/>
            </a:lvl2pPr>
            <a:lvl3pPr marL="686985" indent="0">
              <a:buNone/>
              <a:defRPr sz="2489" baseline="0"/>
            </a:lvl3pPr>
            <a:lvl4pPr>
              <a:defRPr sz="2489"/>
            </a:lvl4pPr>
            <a:lvl5pPr>
              <a:defRPr sz="2489"/>
            </a:lvl5pPr>
          </a:lstStyle>
          <a:p>
            <a:pPr lvl="0"/>
            <a:r>
              <a:rPr lang="en-US" dirty="0" smtClean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64457" y="7315200"/>
            <a:ext cx="90569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3733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3733" dirty="0" smtClean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464457" y="8001000"/>
            <a:ext cx="9056914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310501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89"/>
            </a:lvl1pPr>
            <a:lvl2pPr>
              <a:defRPr sz="2489"/>
            </a:lvl2pPr>
            <a:lvl3pPr>
              <a:defRPr sz="2489"/>
            </a:lvl3pPr>
            <a:lvl4pPr>
              <a:defRPr sz="2489"/>
            </a:lvl4pPr>
            <a:lvl5pPr>
              <a:defRPr sz="2489"/>
            </a:lvl5pPr>
          </a:lstStyle>
          <a:p>
            <a:pPr marL="0" marR="0" lvl="0" indent="0" algn="l" defTabSz="310501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464457" y="11811000"/>
            <a:ext cx="90569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3733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3733" dirty="0" smtClean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64457" y="12496800"/>
            <a:ext cx="9056914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310501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89"/>
            </a:lvl1pPr>
            <a:lvl2pPr>
              <a:defRPr sz="2489"/>
            </a:lvl2pPr>
            <a:lvl3pPr>
              <a:defRPr sz="2489"/>
            </a:lvl3pPr>
            <a:lvl4pPr>
              <a:defRPr sz="2489"/>
            </a:lvl4pPr>
            <a:lvl5pPr>
              <a:defRPr sz="2489"/>
            </a:lvl5pPr>
          </a:lstStyle>
          <a:p>
            <a:pPr marL="0" marR="0" lvl="0" indent="0" algn="l" defTabSz="310501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0101943" y="2133600"/>
            <a:ext cx="90569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3733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3733" dirty="0" smtClean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9739429" y="12496800"/>
            <a:ext cx="9056914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2489"/>
            </a:lvl1pPr>
            <a:lvl2pPr>
              <a:defRPr sz="2489"/>
            </a:lvl2pPr>
            <a:lvl3pPr>
              <a:defRPr sz="2489"/>
            </a:lvl3pPr>
            <a:lvl4pPr>
              <a:defRPr sz="2489"/>
            </a:lvl4pPr>
            <a:lvl5pPr>
              <a:defRPr sz="2489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9739429" y="2133600"/>
            <a:ext cx="90569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3733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3733" dirty="0" smtClean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9739429" y="2819400"/>
            <a:ext cx="9056914" cy="88392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2489"/>
            </a:lvl1pPr>
            <a:lvl2pPr>
              <a:defRPr sz="2489"/>
            </a:lvl2pPr>
            <a:lvl3pPr>
              <a:defRPr sz="2489"/>
            </a:lvl3pPr>
            <a:lvl4pPr>
              <a:defRPr sz="2489"/>
            </a:lvl4pPr>
            <a:lvl5pPr>
              <a:defRPr sz="2489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9739429" y="11811000"/>
            <a:ext cx="90569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3733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3733" dirty="0" smtClean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10101943" y="2819400"/>
            <a:ext cx="9056914" cy="133350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489" baseline="0"/>
            </a:lvl1pPr>
            <a:lvl2pPr marL="353167" indent="0">
              <a:buNone/>
              <a:defRPr sz="2489"/>
            </a:lvl2pPr>
            <a:lvl3pPr>
              <a:defRPr sz="2489"/>
            </a:lvl3pPr>
            <a:lvl4pPr>
              <a:defRPr sz="2489"/>
            </a:lvl4pPr>
            <a:lvl5pPr>
              <a:defRPr sz="2489"/>
            </a:lvl5pPr>
          </a:lstStyle>
          <a:p>
            <a:pPr lvl="0"/>
            <a:r>
              <a:rPr lang="en-US" dirty="0" smtClean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812801" y="457200"/>
            <a:ext cx="2090057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778"/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26474058" y="457200"/>
            <a:ext cx="2090057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778"/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10798630" y="8077200"/>
            <a:ext cx="7663543" cy="3352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489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0798630" y="12268200"/>
            <a:ext cx="7663543" cy="3352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489"/>
            </a:lvl1pPr>
          </a:lstStyle>
          <a:p>
            <a:endParaRPr lang="en-US" dirty="0"/>
          </a:p>
        </p:txBody>
      </p:sp>
      <p:pic>
        <p:nvPicPr>
          <p:cNvPr id="3" name="Picture 2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287" y="16197944"/>
            <a:ext cx="2090057" cy="188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4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1401" y="10576561"/>
            <a:ext cx="24871680" cy="3268980"/>
          </a:xfrm>
        </p:spPr>
        <p:txBody>
          <a:bodyPr anchor="t"/>
          <a:lstStyle>
            <a:lvl1pPr algn="l">
              <a:defRPr sz="14578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1401" y="6976113"/>
            <a:ext cx="24871680" cy="3600449"/>
          </a:xfrm>
        </p:spPr>
        <p:txBody>
          <a:bodyPr anchor="b"/>
          <a:lstStyle>
            <a:lvl1pPr marL="0" indent="0">
              <a:buNone/>
              <a:defRPr sz="7289">
                <a:solidFill>
                  <a:schemeClr val="tx1">
                    <a:tint val="75000"/>
                  </a:schemeClr>
                </a:solidFill>
              </a:defRPr>
            </a:lvl1pPr>
            <a:lvl2pPr marL="1672032" indent="0">
              <a:buNone/>
              <a:defRPr sz="6578">
                <a:solidFill>
                  <a:schemeClr val="tx1">
                    <a:tint val="75000"/>
                  </a:schemeClr>
                </a:solidFill>
              </a:defRPr>
            </a:lvl2pPr>
            <a:lvl3pPr marL="3344063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3pPr>
            <a:lvl4pPr marL="5016095" indent="0">
              <a:buNone/>
              <a:defRPr sz="5156">
                <a:solidFill>
                  <a:schemeClr val="tx1">
                    <a:tint val="75000"/>
                  </a:schemeClr>
                </a:solidFill>
              </a:defRPr>
            </a:lvl4pPr>
            <a:lvl5pPr marL="6688126" indent="0">
              <a:buNone/>
              <a:defRPr sz="5156">
                <a:solidFill>
                  <a:schemeClr val="tx1">
                    <a:tint val="75000"/>
                  </a:schemeClr>
                </a:solidFill>
              </a:defRPr>
            </a:lvl5pPr>
            <a:lvl6pPr marL="8360160" indent="0">
              <a:buNone/>
              <a:defRPr sz="5156">
                <a:solidFill>
                  <a:schemeClr val="tx1">
                    <a:tint val="75000"/>
                  </a:schemeClr>
                </a:solidFill>
              </a:defRPr>
            </a:lvl6pPr>
            <a:lvl7pPr marL="10032191" indent="0">
              <a:buNone/>
              <a:defRPr sz="5156">
                <a:solidFill>
                  <a:schemeClr val="tx1">
                    <a:tint val="75000"/>
                  </a:schemeClr>
                </a:solidFill>
              </a:defRPr>
            </a:lvl7pPr>
            <a:lvl8pPr marL="11704223" indent="0">
              <a:buNone/>
              <a:defRPr sz="5156">
                <a:solidFill>
                  <a:schemeClr val="tx1">
                    <a:tint val="75000"/>
                  </a:schemeClr>
                </a:solidFill>
              </a:defRPr>
            </a:lvl8pPr>
            <a:lvl9pPr marL="13376254" indent="0">
              <a:buNone/>
              <a:defRPr sz="51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65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63040" y="3840482"/>
            <a:ext cx="12923520" cy="10862311"/>
          </a:xfrm>
        </p:spPr>
        <p:txBody>
          <a:bodyPr/>
          <a:lstStyle>
            <a:lvl1pPr>
              <a:defRPr sz="10311"/>
            </a:lvl1pPr>
            <a:lvl2pPr>
              <a:defRPr sz="8711"/>
            </a:lvl2pPr>
            <a:lvl3pPr>
              <a:defRPr sz="7289"/>
            </a:lvl3pPr>
            <a:lvl4pPr>
              <a:defRPr sz="6578"/>
            </a:lvl4pPr>
            <a:lvl5pPr>
              <a:defRPr sz="6578"/>
            </a:lvl5pPr>
            <a:lvl6pPr>
              <a:defRPr sz="6578"/>
            </a:lvl6pPr>
            <a:lvl7pPr>
              <a:defRPr sz="6578"/>
            </a:lvl7pPr>
            <a:lvl8pPr>
              <a:defRPr sz="6578"/>
            </a:lvl8pPr>
            <a:lvl9pPr>
              <a:defRPr sz="65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874240" y="3840482"/>
            <a:ext cx="12923520" cy="10862311"/>
          </a:xfrm>
        </p:spPr>
        <p:txBody>
          <a:bodyPr/>
          <a:lstStyle>
            <a:lvl1pPr>
              <a:defRPr sz="10311"/>
            </a:lvl1pPr>
            <a:lvl2pPr>
              <a:defRPr sz="8711"/>
            </a:lvl2pPr>
            <a:lvl3pPr>
              <a:defRPr sz="7289"/>
            </a:lvl3pPr>
            <a:lvl4pPr>
              <a:defRPr sz="6578"/>
            </a:lvl4pPr>
            <a:lvl5pPr>
              <a:defRPr sz="6578"/>
            </a:lvl5pPr>
            <a:lvl6pPr>
              <a:defRPr sz="6578"/>
            </a:lvl6pPr>
            <a:lvl7pPr>
              <a:defRPr sz="6578"/>
            </a:lvl7pPr>
            <a:lvl8pPr>
              <a:defRPr sz="6578"/>
            </a:lvl8pPr>
            <a:lvl9pPr>
              <a:defRPr sz="65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60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3040" y="3684272"/>
            <a:ext cx="12928601" cy="1535429"/>
          </a:xfrm>
        </p:spPr>
        <p:txBody>
          <a:bodyPr anchor="b"/>
          <a:lstStyle>
            <a:lvl1pPr marL="0" indent="0">
              <a:buNone/>
              <a:defRPr sz="8711" b="1"/>
            </a:lvl1pPr>
            <a:lvl2pPr marL="1672032" indent="0">
              <a:buNone/>
              <a:defRPr sz="7289" b="1"/>
            </a:lvl2pPr>
            <a:lvl3pPr marL="3344063" indent="0">
              <a:buNone/>
              <a:defRPr sz="6578" b="1"/>
            </a:lvl3pPr>
            <a:lvl4pPr marL="5016095" indent="0">
              <a:buNone/>
              <a:defRPr sz="5867" b="1"/>
            </a:lvl4pPr>
            <a:lvl5pPr marL="6688126" indent="0">
              <a:buNone/>
              <a:defRPr sz="5867" b="1"/>
            </a:lvl5pPr>
            <a:lvl6pPr marL="8360160" indent="0">
              <a:buNone/>
              <a:defRPr sz="5867" b="1"/>
            </a:lvl6pPr>
            <a:lvl7pPr marL="10032191" indent="0">
              <a:buNone/>
              <a:defRPr sz="5867" b="1"/>
            </a:lvl7pPr>
            <a:lvl8pPr marL="11704223" indent="0">
              <a:buNone/>
              <a:defRPr sz="5867" b="1"/>
            </a:lvl8pPr>
            <a:lvl9pPr marL="13376254" indent="0">
              <a:buNone/>
              <a:defRPr sz="586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63040" y="5219701"/>
            <a:ext cx="12928601" cy="9483091"/>
          </a:xfrm>
        </p:spPr>
        <p:txBody>
          <a:bodyPr/>
          <a:lstStyle>
            <a:lvl1pPr>
              <a:defRPr sz="8711"/>
            </a:lvl1pPr>
            <a:lvl2pPr>
              <a:defRPr sz="7289"/>
            </a:lvl2pPr>
            <a:lvl3pPr>
              <a:defRPr sz="6578"/>
            </a:lvl3pPr>
            <a:lvl4pPr>
              <a:defRPr sz="5867"/>
            </a:lvl4pPr>
            <a:lvl5pPr>
              <a:defRPr sz="5867"/>
            </a:lvl5pPr>
            <a:lvl6pPr>
              <a:defRPr sz="5867"/>
            </a:lvl6pPr>
            <a:lvl7pPr>
              <a:defRPr sz="5867"/>
            </a:lvl7pPr>
            <a:lvl8pPr>
              <a:defRPr sz="5867"/>
            </a:lvl8pPr>
            <a:lvl9pPr>
              <a:defRPr sz="58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4864083" y="3684272"/>
            <a:ext cx="12933680" cy="1535429"/>
          </a:xfrm>
        </p:spPr>
        <p:txBody>
          <a:bodyPr anchor="b"/>
          <a:lstStyle>
            <a:lvl1pPr marL="0" indent="0">
              <a:buNone/>
              <a:defRPr sz="8711" b="1"/>
            </a:lvl1pPr>
            <a:lvl2pPr marL="1672032" indent="0">
              <a:buNone/>
              <a:defRPr sz="7289" b="1"/>
            </a:lvl2pPr>
            <a:lvl3pPr marL="3344063" indent="0">
              <a:buNone/>
              <a:defRPr sz="6578" b="1"/>
            </a:lvl3pPr>
            <a:lvl4pPr marL="5016095" indent="0">
              <a:buNone/>
              <a:defRPr sz="5867" b="1"/>
            </a:lvl4pPr>
            <a:lvl5pPr marL="6688126" indent="0">
              <a:buNone/>
              <a:defRPr sz="5867" b="1"/>
            </a:lvl5pPr>
            <a:lvl6pPr marL="8360160" indent="0">
              <a:buNone/>
              <a:defRPr sz="5867" b="1"/>
            </a:lvl6pPr>
            <a:lvl7pPr marL="10032191" indent="0">
              <a:buNone/>
              <a:defRPr sz="5867" b="1"/>
            </a:lvl7pPr>
            <a:lvl8pPr marL="11704223" indent="0">
              <a:buNone/>
              <a:defRPr sz="5867" b="1"/>
            </a:lvl8pPr>
            <a:lvl9pPr marL="13376254" indent="0">
              <a:buNone/>
              <a:defRPr sz="586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4864083" y="5219701"/>
            <a:ext cx="12933680" cy="9483091"/>
          </a:xfrm>
        </p:spPr>
        <p:txBody>
          <a:bodyPr/>
          <a:lstStyle>
            <a:lvl1pPr>
              <a:defRPr sz="8711"/>
            </a:lvl1pPr>
            <a:lvl2pPr>
              <a:defRPr sz="7289"/>
            </a:lvl2pPr>
            <a:lvl3pPr>
              <a:defRPr sz="6578"/>
            </a:lvl3pPr>
            <a:lvl4pPr>
              <a:defRPr sz="5867"/>
            </a:lvl4pPr>
            <a:lvl5pPr>
              <a:defRPr sz="5867"/>
            </a:lvl5pPr>
            <a:lvl6pPr>
              <a:defRPr sz="5867"/>
            </a:lvl6pPr>
            <a:lvl7pPr>
              <a:defRPr sz="5867"/>
            </a:lvl7pPr>
            <a:lvl8pPr>
              <a:defRPr sz="5867"/>
            </a:lvl8pPr>
            <a:lvl9pPr>
              <a:defRPr sz="58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64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29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2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3" y="655320"/>
            <a:ext cx="9626601" cy="2788920"/>
          </a:xfrm>
        </p:spPr>
        <p:txBody>
          <a:bodyPr anchor="b"/>
          <a:lstStyle>
            <a:lvl1pPr algn="l">
              <a:defRPr sz="7289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40160" y="655322"/>
            <a:ext cx="16357600" cy="14047471"/>
          </a:xfrm>
        </p:spPr>
        <p:txBody>
          <a:bodyPr/>
          <a:lstStyle>
            <a:lvl1pPr>
              <a:defRPr sz="11733"/>
            </a:lvl1pPr>
            <a:lvl2pPr>
              <a:defRPr sz="10311"/>
            </a:lvl2pPr>
            <a:lvl3pPr>
              <a:defRPr sz="8711"/>
            </a:lvl3pPr>
            <a:lvl4pPr>
              <a:defRPr sz="7289"/>
            </a:lvl4pPr>
            <a:lvl5pPr>
              <a:defRPr sz="7289"/>
            </a:lvl5pPr>
            <a:lvl6pPr>
              <a:defRPr sz="7289"/>
            </a:lvl6pPr>
            <a:lvl7pPr>
              <a:defRPr sz="7289"/>
            </a:lvl7pPr>
            <a:lvl8pPr>
              <a:defRPr sz="7289"/>
            </a:lvl8pPr>
            <a:lvl9pPr>
              <a:defRPr sz="728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63043" y="3444242"/>
            <a:ext cx="9626601" cy="11258551"/>
          </a:xfrm>
        </p:spPr>
        <p:txBody>
          <a:bodyPr/>
          <a:lstStyle>
            <a:lvl1pPr marL="0" indent="0">
              <a:buNone/>
              <a:defRPr sz="5156"/>
            </a:lvl1pPr>
            <a:lvl2pPr marL="1672032" indent="0">
              <a:buNone/>
              <a:defRPr sz="4445"/>
            </a:lvl2pPr>
            <a:lvl3pPr marL="3344063" indent="0">
              <a:buNone/>
              <a:defRPr sz="3733"/>
            </a:lvl3pPr>
            <a:lvl4pPr marL="5016095" indent="0">
              <a:buNone/>
              <a:defRPr sz="3378"/>
            </a:lvl4pPr>
            <a:lvl5pPr marL="6688126" indent="0">
              <a:buNone/>
              <a:defRPr sz="3378"/>
            </a:lvl5pPr>
            <a:lvl6pPr marL="8360160" indent="0">
              <a:buNone/>
              <a:defRPr sz="3378"/>
            </a:lvl6pPr>
            <a:lvl7pPr marL="10032191" indent="0">
              <a:buNone/>
              <a:defRPr sz="3378"/>
            </a:lvl7pPr>
            <a:lvl8pPr marL="11704223" indent="0">
              <a:buNone/>
              <a:defRPr sz="3378"/>
            </a:lvl8pPr>
            <a:lvl9pPr marL="13376254" indent="0">
              <a:buNone/>
              <a:defRPr sz="337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75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5321" y="11521441"/>
            <a:ext cx="17556480" cy="1360171"/>
          </a:xfrm>
        </p:spPr>
        <p:txBody>
          <a:bodyPr anchor="b"/>
          <a:lstStyle>
            <a:lvl1pPr algn="l">
              <a:defRPr sz="7289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735321" y="1470660"/>
            <a:ext cx="17556480" cy="9875520"/>
          </a:xfrm>
        </p:spPr>
        <p:txBody>
          <a:bodyPr/>
          <a:lstStyle>
            <a:lvl1pPr marL="0" indent="0">
              <a:buNone/>
              <a:defRPr sz="11733"/>
            </a:lvl1pPr>
            <a:lvl2pPr marL="1672032" indent="0">
              <a:buNone/>
              <a:defRPr sz="10311"/>
            </a:lvl2pPr>
            <a:lvl3pPr marL="3344063" indent="0">
              <a:buNone/>
              <a:defRPr sz="8711"/>
            </a:lvl3pPr>
            <a:lvl4pPr marL="5016095" indent="0">
              <a:buNone/>
              <a:defRPr sz="7289"/>
            </a:lvl4pPr>
            <a:lvl5pPr marL="6688126" indent="0">
              <a:buNone/>
              <a:defRPr sz="7289"/>
            </a:lvl5pPr>
            <a:lvl6pPr marL="8360160" indent="0">
              <a:buNone/>
              <a:defRPr sz="7289"/>
            </a:lvl6pPr>
            <a:lvl7pPr marL="10032191" indent="0">
              <a:buNone/>
              <a:defRPr sz="7289"/>
            </a:lvl7pPr>
            <a:lvl8pPr marL="11704223" indent="0">
              <a:buNone/>
              <a:defRPr sz="7289"/>
            </a:lvl8pPr>
            <a:lvl9pPr marL="13376254" indent="0">
              <a:buNone/>
              <a:defRPr sz="728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35321" y="12881612"/>
            <a:ext cx="17556480" cy="1931669"/>
          </a:xfrm>
        </p:spPr>
        <p:txBody>
          <a:bodyPr/>
          <a:lstStyle>
            <a:lvl1pPr marL="0" indent="0">
              <a:buNone/>
              <a:defRPr sz="5156"/>
            </a:lvl1pPr>
            <a:lvl2pPr marL="1672032" indent="0">
              <a:buNone/>
              <a:defRPr sz="4445"/>
            </a:lvl2pPr>
            <a:lvl3pPr marL="3344063" indent="0">
              <a:buNone/>
              <a:defRPr sz="3733"/>
            </a:lvl3pPr>
            <a:lvl4pPr marL="5016095" indent="0">
              <a:buNone/>
              <a:defRPr sz="3378"/>
            </a:lvl4pPr>
            <a:lvl5pPr marL="6688126" indent="0">
              <a:buNone/>
              <a:defRPr sz="3378"/>
            </a:lvl5pPr>
            <a:lvl6pPr marL="8360160" indent="0">
              <a:buNone/>
              <a:defRPr sz="3378"/>
            </a:lvl6pPr>
            <a:lvl7pPr marL="10032191" indent="0">
              <a:buNone/>
              <a:defRPr sz="3378"/>
            </a:lvl7pPr>
            <a:lvl8pPr marL="11704223" indent="0">
              <a:buNone/>
              <a:defRPr sz="3378"/>
            </a:lvl8pPr>
            <a:lvl9pPr marL="13376254" indent="0">
              <a:buNone/>
              <a:defRPr sz="337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26BE-E24B-46DC-86B3-464A0B591F2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53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659131"/>
            <a:ext cx="26334720" cy="2743200"/>
          </a:xfrm>
          <a:prstGeom prst="rect">
            <a:avLst/>
          </a:prstGeom>
        </p:spPr>
        <p:txBody>
          <a:bodyPr vert="horz" lIns="188101" tIns="94051" rIns="188101" bIns="9405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3040" y="3840482"/>
            <a:ext cx="26334720" cy="10862311"/>
          </a:xfrm>
          <a:prstGeom prst="rect">
            <a:avLst/>
          </a:prstGeom>
        </p:spPr>
        <p:txBody>
          <a:bodyPr vert="horz" lIns="188101" tIns="94051" rIns="188101" bIns="9405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63040" y="15255241"/>
            <a:ext cx="6827520" cy="876300"/>
          </a:xfrm>
          <a:prstGeom prst="rect">
            <a:avLst/>
          </a:prstGeom>
        </p:spPr>
        <p:txBody>
          <a:bodyPr vert="horz" lIns="188101" tIns="94051" rIns="188101" bIns="94051" rtlCol="0" anchor="ctr"/>
          <a:lstStyle>
            <a:lvl1pPr algn="l">
              <a:defRPr sz="44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26BE-E24B-46DC-86B3-464A0B591F2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997440" y="15255241"/>
            <a:ext cx="9265920" cy="876300"/>
          </a:xfrm>
          <a:prstGeom prst="rect">
            <a:avLst/>
          </a:prstGeom>
        </p:spPr>
        <p:txBody>
          <a:bodyPr vert="horz" lIns="188101" tIns="94051" rIns="188101" bIns="94051" rtlCol="0" anchor="ctr"/>
          <a:lstStyle>
            <a:lvl1pPr algn="ctr">
              <a:defRPr sz="44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970240" y="15255241"/>
            <a:ext cx="6827520" cy="876300"/>
          </a:xfrm>
          <a:prstGeom prst="rect">
            <a:avLst/>
          </a:prstGeom>
        </p:spPr>
        <p:txBody>
          <a:bodyPr vert="horz" lIns="188101" tIns="94051" rIns="188101" bIns="94051" rtlCol="0" anchor="ctr"/>
          <a:lstStyle>
            <a:lvl1pPr algn="r">
              <a:defRPr sz="44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B2E8E-0651-415D-A460-1CDFF91FE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0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defTabSz="3344063" rtl="0" eaLnBrk="1" latinLnBrk="0" hangingPunct="1">
        <a:spcBef>
          <a:spcPct val="0"/>
        </a:spcBef>
        <a:buNone/>
        <a:defRPr sz="161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5" indent="-1254025" algn="l" defTabSz="334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11733" kern="1200">
          <a:solidFill>
            <a:schemeClr val="tx1"/>
          </a:solidFill>
          <a:latin typeface="+mn-lt"/>
          <a:ea typeface="+mn-ea"/>
          <a:cs typeface="+mn-cs"/>
        </a:defRPr>
      </a:lvl1pPr>
      <a:lvl2pPr marL="2717051" indent="-1045019" algn="l" defTabSz="3344063" rtl="0" eaLnBrk="1" latinLnBrk="0" hangingPunct="1">
        <a:spcBef>
          <a:spcPct val="20000"/>
        </a:spcBef>
        <a:buFont typeface="Arial" panose="020B0604020202020204" pitchFamily="34" charset="0"/>
        <a:buChar char="–"/>
        <a:defRPr sz="10311" kern="1200">
          <a:solidFill>
            <a:schemeClr val="tx1"/>
          </a:solidFill>
          <a:latin typeface="+mn-lt"/>
          <a:ea typeface="+mn-ea"/>
          <a:cs typeface="+mn-cs"/>
        </a:defRPr>
      </a:lvl2pPr>
      <a:lvl3pPr marL="4180079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8711" kern="1200">
          <a:solidFill>
            <a:schemeClr val="tx1"/>
          </a:solidFill>
          <a:latin typeface="+mn-lt"/>
          <a:ea typeface="+mn-ea"/>
          <a:cs typeface="+mn-cs"/>
        </a:defRPr>
      </a:lvl3pPr>
      <a:lvl4pPr marL="5852110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–"/>
        <a:defRPr sz="7289" kern="1200">
          <a:solidFill>
            <a:schemeClr val="tx1"/>
          </a:solidFill>
          <a:latin typeface="+mn-lt"/>
          <a:ea typeface="+mn-ea"/>
          <a:cs typeface="+mn-cs"/>
        </a:defRPr>
      </a:lvl4pPr>
      <a:lvl5pPr marL="7524144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»"/>
        <a:defRPr sz="7289" kern="1200">
          <a:solidFill>
            <a:schemeClr val="tx1"/>
          </a:solidFill>
          <a:latin typeface="+mn-lt"/>
          <a:ea typeface="+mn-ea"/>
          <a:cs typeface="+mn-cs"/>
        </a:defRPr>
      </a:lvl5pPr>
      <a:lvl6pPr marL="9196175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289" kern="1200">
          <a:solidFill>
            <a:schemeClr val="tx1"/>
          </a:solidFill>
          <a:latin typeface="+mn-lt"/>
          <a:ea typeface="+mn-ea"/>
          <a:cs typeface="+mn-cs"/>
        </a:defRPr>
      </a:lvl6pPr>
      <a:lvl7pPr marL="10868207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289" kern="1200">
          <a:solidFill>
            <a:schemeClr val="tx1"/>
          </a:solidFill>
          <a:latin typeface="+mn-lt"/>
          <a:ea typeface="+mn-ea"/>
          <a:cs typeface="+mn-cs"/>
        </a:defRPr>
      </a:lvl7pPr>
      <a:lvl8pPr marL="12540239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289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70" indent="-836016" algn="l" defTabSz="334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2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1pPr>
      <a:lvl2pPr marL="1672032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2pPr>
      <a:lvl3pPr marL="3344063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3pPr>
      <a:lvl4pPr marL="5016095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4pPr>
      <a:lvl5pPr marL="6688126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5pPr>
      <a:lvl6pPr marL="8360160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91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7pPr>
      <a:lvl8pPr marL="11704223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54" algn="l" defTabSz="3344063" rtl="0" eaLnBrk="1" latinLnBrk="0" hangingPunct="1">
        <a:defRPr sz="65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kai.ru/web/npk-aviaciya-buduscheg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95400" y="685800"/>
            <a:ext cx="26974800" cy="1369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Open Sans"/>
              </a:rPr>
              <a:t>Требования к постерной презентации.</a:t>
            </a:r>
          </a:p>
          <a:p>
            <a:endParaRPr lang="ru-RU" dirty="0" smtClean="0">
              <a:solidFill>
                <a:srgbClr val="002060"/>
              </a:solidFill>
              <a:latin typeface="Open Sans"/>
            </a:endParaRPr>
          </a:p>
          <a:p>
            <a:pPr indent="808038" algn="just"/>
            <a:r>
              <a:rPr lang="ru-RU" dirty="0" smtClean="0">
                <a:solidFill>
                  <a:srgbClr val="002060"/>
                </a:solidFill>
                <a:latin typeface="Open Sans"/>
              </a:rPr>
              <a:t>Грамотно оформленный постер </a:t>
            </a:r>
            <a:r>
              <a:rPr lang="ru-RU" dirty="0">
                <a:solidFill>
                  <a:srgbClr val="002060"/>
                </a:solidFill>
                <a:latin typeface="Open Sans"/>
              </a:rPr>
              <a:t>даст Вам возможность донести до коллег большое количество разнообразной информации, представленной в виде графиков, схем, таблиц и проч. В отличие от устных докладов, детальное и обстоятельное обсуждение Вашего исследования со всеми заинтересовавшимися Вашей работой участниками конференции будет происходить непосредственно во время стендовой сессии.</a:t>
            </a:r>
          </a:p>
          <a:p>
            <a:pPr indent="808038" algn="just"/>
            <a:r>
              <a:rPr lang="ru-RU" dirty="0">
                <a:solidFill>
                  <a:srgbClr val="002060"/>
                </a:solidFill>
                <a:latin typeface="Open Sans"/>
              </a:rPr>
              <a:t>Размеры стенда. </a:t>
            </a:r>
            <a:r>
              <a:rPr lang="ru-RU" dirty="0" smtClean="0">
                <a:solidFill>
                  <a:srgbClr val="002060"/>
                </a:solidFill>
                <a:latin typeface="Open Sans"/>
              </a:rPr>
              <a:t>Постер может </a:t>
            </a:r>
            <a:r>
              <a:rPr lang="ru-RU" dirty="0">
                <a:solidFill>
                  <a:srgbClr val="002060"/>
                </a:solidFill>
                <a:latin typeface="Open Sans"/>
              </a:rPr>
              <a:t>быть представлен как  в виде одного большого листа размером А1 (594 x 841мм, портретная или альбомная ориентация), так и в виде нескольких листов бумаги меньшего формата (например, А4). Если Вы предпочтёте последний вариант, то, пожалуйста, имейте в виду, что максимальное количество листов формата А4 (210 х 297 мм), которое Вы можете использовать, составляет 8.</a:t>
            </a:r>
          </a:p>
          <a:p>
            <a:pPr indent="808038" algn="just"/>
            <a:r>
              <a:rPr lang="ru-RU" dirty="0">
                <a:solidFill>
                  <a:srgbClr val="002060"/>
                </a:solidFill>
                <a:latin typeface="Open Sans"/>
              </a:rPr>
              <a:t> Оформление стенда. Каждый стендовый доклад должен включать название доклада (напечатанное по крайней мере 64-70 кеглем), фамилии авторов доклада, а также название организации, где данное исследование было выполнено. Так как текст Вашего стендового доклада должен быть легко читаем с некоторого расстояния, не стоит использовать шрифт меньше 20-24 кегля</a:t>
            </a:r>
            <a:r>
              <a:rPr lang="ru-RU" dirty="0" smtClean="0">
                <a:solidFill>
                  <a:srgbClr val="002060"/>
                </a:solidFill>
                <a:latin typeface="Open Sans"/>
              </a:rPr>
              <a:t>.</a:t>
            </a:r>
          </a:p>
          <a:p>
            <a:pPr indent="808038" algn="just"/>
            <a:r>
              <a:rPr lang="ru-RU" b="1" dirty="0" smtClean="0">
                <a:solidFill>
                  <a:srgbClr val="002060"/>
                </a:solidFill>
                <a:latin typeface="Open Sans"/>
              </a:rPr>
              <a:t>Некоторые </a:t>
            </a:r>
            <a:r>
              <a:rPr lang="ru-RU" b="1" dirty="0">
                <a:solidFill>
                  <a:srgbClr val="002060"/>
                </a:solidFill>
                <a:latin typeface="Open Sans"/>
              </a:rPr>
              <a:t>дополнительные рекомендации:</a:t>
            </a:r>
            <a:endParaRPr lang="ru-RU" dirty="0">
              <a:solidFill>
                <a:srgbClr val="002060"/>
              </a:solidFill>
              <a:latin typeface="Open Sans"/>
            </a:endParaRPr>
          </a:p>
          <a:p>
            <a:pPr indent="808038" algn="just"/>
            <a:r>
              <a:rPr lang="ru-RU" dirty="0">
                <a:solidFill>
                  <a:srgbClr val="002060"/>
                </a:solidFill>
                <a:latin typeface="Open Sans"/>
              </a:rPr>
              <a:t>- часто бывает удобно разделить всё стендовое пространство на несколько горизонтальных или вертикальных секций, чтобы разместить в них отдельные блоки доклада (как то: аннотация, цели и задачи работы, экспериментальный материал, результаты исследования, обсуждение результатов);</a:t>
            </a:r>
          </a:p>
          <a:p>
            <a:pPr indent="808038" algn="just"/>
            <a:r>
              <a:rPr lang="ru-RU" dirty="0">
                <a:solidFill>
                  <a:srgbClr val="002060"/>
                </a:solidFill>
                <a:latin typeface="Open Sans"/>
              </a:rPr>
              <a:t>- ваш стендовый доклад будет значительно проще для восприятия, если материал в нём будет расположен так, чтобы его логично было читать слева направо и сверху вниз;</a:t>
            </a:r>
          </a:p>
          <a:p>
            <a:pPr indent="808038" algn="just"/>
            <a:r>
              <a:rPr lang="ru-RU" dirty="0">
                <a:solidFill>
                  <a:srgbClr val="002060"/>
                </a:solidFill>
                <a:latin typeface="Open Sans"/>
              </a:rPr>
              <a:t>- разнообразные выделительные эффекты (цвет, фон, размер шрифта, обрамление, линии различной толщины) обычно помогают лучше и быстрее ориентироваться в представленном материале;</a:t>
            </a:r>
          </a:p>
          <a:p>
            <a:pPr indent="808038" algn="just"/>
            <a:r>
              <a:rPr lang="ru-RU" dirty="0">
                <a:solidFill>
                  <a:srgbClr val="002060"/>
                </a:solidFill>
                <a:latin typeface="Open Sans"/>
              </a:rPr>
              <a:t>- однако слишком большое количество выделительных эффектов может привести к обратному результату, затруднив понимание Вашего стенда;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Open Sans"/>
              </a:rPr>
              <a:t>если </a:t>
            </a:r>
            <a:r>
              <a:rPr lang="ru-RU" dirty="0">
                <a:solidFill>
                  <a:srgbClr val="002060"/>
                </a:solidFill>
                <a:latin typeface="Open Sans"/>
              </a:rPr>
              <a:t>Вы заранее заготовите точные копии формата А4 Вашего стендового доклада, Вы сможете раздать их всем заинтересовавшимся коллегам</a:t>
            </a:r>
            <a:r>
              <a:rPr lang="ru-RU" dirty="0" smtClean="0">
                <a:solidFill>
                  <a:srgbClr val="002060"/>
                </a:solidFill>
                <a:latin typeface="Open Sans"/>
              </a:rPr>
              <a:t>.</a:t>
            </a:r>
          </a:p>
          <a:p>
            <a:pPr indent="722313" algn="just"/>
            <a:r>
              <a:rPr lang="ru-RU" dirty="0" smtClean="0">
                <a:solidFill>
                  <a:srgbClr val="C4172F"/>
                </a:solidFill>
                <a:latin typeface="Open Sans"/>
              </a:rPr>
              <a:t>Рекомендуемая форма постера </a:t>
            </a:r>
          </a:p>
        </p:txBody>
      </p:sp>
      <p:pic>
        <p:nvPicPr>
          <p:cNvPr id="1032" name="Picture 8" descr="Картинки по запросу указатель палец векто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3792200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3563600" y="13344525"/>
            <a:ext cx="14401800" cy="25146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Электронную версию </a:t>
            </a:r>
            <a:r>
              <a:rPr lang="ru-RU" dirty="0" smtClean="0"/>
              <a:t>постера необходимо </a:t>
            </a:r>
            <a:r>
              <a:rPr lang="ru-RU" dirty="0"/>
              <a:t>прикрепить к заявке </a:t>
            </a:r>
            <a:r>
              <a:rPr lang="ru-RU" u="sng" dirty="0" smtClean="0">
                <a:hlinkClick r:id="rId4"/>
              </a:rPr>
              <a:t>https</a:t>
            </a:r>
            <a:r>
              <a:rPr lang="ru-RU" u="sng" dirty="0">
                <a:hlinkClick r:id="rId4"/>
              </a:rPr>
              <a:t>://</a:t>
            </a:r>
            <a:r>
              <a:rPr lang="ru-RU" u="sng" dirty="0" smtClean="0">
                <a:hlinkClick r:id="rId4"/>
              </a:rPr>
              <a:t>kai.ru/web/npk-aviaciya-buduschego</a:t>
            </a:r>
            <a:r>
              <a:rPr lang="ru-RU" dirty="0" smtClean="0"/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>
                <a:solidFill>
                  <a:srgbClr val="FF0000"/>
                </a:solidFill>
              </a:rPr>
              <a:t>позднее </a:t>
            </a:r>
            <a:r>
              <a:rPr lang="ru-RU" b="1" dirty="0" smtClean="0">
                <a:solidFill>
                  <a:srgbClr val="FF0000"/>
                </a:solidFill>
              </a:rPr>
              <a:t>31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октября 2019 </a:t>
            </a:r>
            <a:r>
              <a:rPr lang="ru-RU" b="1" dirty="0">
                <a:solidFill>
                  <a:srgbClr val="FF0000"/>
                </a:solidFill>
              </a:rPr>
              <a:t>года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Постерная презентация название </a:t>
            </a:r>
            <a:br>
              <a:rPr lang="ru-RU" dirty="0" smtClean="0"/>
            </a:br>
            <a:r>
              <a:rPr lang="ru-RU" dirty="0" smtClean="0"/>
              <a:t>имя и фамилия автора(</a:t>
            </a:r>
            <a:r>
              <a:rPr lang="ru-RU" dirty="0" err="1" smtClean="0"/>
              <a:t>ов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Аннотация или введение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Цели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Методы 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Результаты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Выводы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Рекомендации</a:t>
            </a:r>
            <a:endParaRPr lang="en-US" dirty="0"/>
          </a:p>
        </p:txBody>
      </p:sp>
      <p:sp>
        <p:nvSpPr>
          <p:cNvPr id="37" name="Picture Placeholder 32"/>
          <p:cNvSpPr>
            <a:spLocks noGrp="1"/>
          </p:cNvSpPr>
          <p:nvPr>
            <p:ph type="pic" sz="quarter" idx="22"/>
          </p:nvPr>
        </p:nvSpPr>
        <p:spPr>
          <a:xfrm>
            <a:off x="812800" y="457200"/>
            <a:ext cx="2463800" cy="1371600"/>
          </a:xfrm>
        </p:spPr>
      </p:sp>
      <p:sp>
        <p:nvSpPr>
          <p:cNvPr id="36" name="Picture Placeholder 32"/>
          <p:cNvSpPr>
            <a:spLocks noGrp="1"/>
          </p:cNvSpPr>
          <p:nvPr>
            <p:ph type="pic" sz="quarter" idx="23"/>
          </p:nvPr>
        </p:nvSpPr>
        <p:spPr>
          <a:xfrm>
            <a:off x="25984200" y="457200"/>
            <a:ext cx="2579915" cy="1371600"/>
          </a:xfrm>
        </p:spPr>
      </p:sp>
      <p:sp>
        <p:nvSpPr>
          <p:cNvPr id="2" name="TextBox 1"/>
          <p:cNvSpPr txBox="1"/>
          <p:nvPr/>
        </p:nvSpPr>
        <p:spPr>
          <a:xfrm>
            <a:off x="812800" y="532468"/>
            <a:ext cx="2463800" cy="10225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6045" dirty="0"/>
              <a:t>фото</a:t>
            </a:r>
          </a:p>
        </p:txBody>
      </p:sp>
      <p:sp>
        <p:nvSpPr>
          <p:cNvPr id="33" name="Picture Placeholder 32"/>
          <p:cNvSpPr>
            <a:spLocks noGrp="1"/>
          </p:cNvSpPr>
          <p:nvPr/>
        </p:nvSpPr>
        <p:spPr>
          <a:xfrm>
            <a:off x="13585373" y="7010400"/>
            <a:ext cx="2090057" cy="2438400"/>
          </a:xfrm>
          <a:prstGeom prst="rect">
            <a:avLst/>
          </a:prstGeom>
          <a:solidFill>
            <a:schemeClr val="bg1"/>
          </a:solidFill>
        </p:spPr>
        <p:txBody>
          <a:bodyPr vert="horz" lIns="139330" tIns="69666" rIns="139330" bIns="69666"/>
          <a:lstStyle/>
          <a:p>
            <a:endParaRPr lang="ru-RU" sz="6045"/>
          </a:p>
        </p:txBody>
      </p:sp>
      <p:sp>
        <p:nvSpPr>
          <p:cNvPr id="38" name="Picture Placeholder 32"/>
          <p:cNvSpPr>
            <a:spLocks noGrp="1"/>
          </p:cNvSpPr>
          <p:nvPr/>
        </p:nvSpPr>
        <p:spPr>
          <a:xfrm>
            <a:off x="13856307" y="7281333"/>
            <a:ext cx="2090057" cy="2438400"/>
          </a:xfrm>
          <a:prstGeom prst="rect">
            <a:avLst/>
          </a:prstGeom>
          <a:solidFill>
            <a:schemeClr val="bg1"/>
          </a:solidFill>
        </p:spPr>
        <p:txBody>
          <a:bodyPr vert="horz" lIns="139330" tIns="69666" rIns="139330" bIns="69666"/>
          <a:lstStyle/>
          <a:p>
            <a:endParaRPr lang="ru-RU" sz="6045"/>
          </a:p>
        </p:txBody>
      </p:sp>
      <p:sp>
        <p:nvSpPr>
          <p:cNvPr id="39" name="Picture Placeholder 32"/>
          <p:cNvSpPr>
            <a:spLocks noGrp="1"/>
          </p:cNvSpPr>
          <p:nvPr/>
        </p:nvSpPr>
        <p:spPr>
          <a:xfrm>
            <a:off x="14127240" y="7552267"/>
            <a:ext cx="2090057" cy="2438400"/>
          </a:xfrm>
          <a:prstGeom prst="rect">
            <a:avLst/>
          </a:prstGeom>
          <a:solidFill>
            <a:schemeClr val="bg1"/>
          </a:solidFill>
        </p:spPr>
        <p:txBody>
          <a:bodyPr vert="horz" lIns="139330" tIns="69666" rIns="139330" bIns="69666"/>
          <a:lstStyle/>
          <a:p>
            <a:endParaRPr lang="ru-RU" sz="6045"/>
          </a:p>
        </p:txBody>
      </p:sp>
      <p:sp>
        <p:nvSpPr>
          <p:cNvPr id="41" name="Picture Placeholder 32"/>
          <p:cNvSpPr>
            <a:spLocks noGrp="1"/>
          </p:cNvSpPr>
          <p:nvPr/>
        </p:nvSpPr>
        <p:spPr>
          <a:xfrm>
            <a:off x="14669107" y="8094133"/>
            <a:ext cx="2090057" cy="2438400"/>
          </a:xfrm>
          <a:prstGeom prst="rect">
            <a:avLst/>
          </a:prstGeom>
          <a:solidFill>
            <a:schemeClr val="bg1"/>
          </a:solidFill>
        </p:spPr>
        <p:txBody>
          <a:bodyPr vert="horz" lIns="139330" tIns="69666" rIns="139330" bIns="69666"/>
          <a:lstStyle/>
          <a:p>
            <a:endParaRPr lang="ru-RU" sz="6045"/>
          </a:p>
        </p:txBody>
      </p:sp>
      <p:sp>
        <p:nvSpPr>
          <p:cNvPr id="43" name="Text Placeholder 29"/>
          <p:cNvSpPr>
            <a:spLocks noGrp="1"/>
          </p:cNvSpPr>
          <p:nvPr>
            <p:ph type="body" sz="quarter" idx="20"/>
          </p:nvPr>
        </p:nvSpPr>
        <p:spPr>
          <a:xfrm>
            <a:off x="464456" y="15697200"/>
            <a:ext cx="28567743" cy="609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Контакты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92</Words>
  <Application>Microsoft Office PowerPoint</Application>
  <PresentationFormat>Произвольный</PresentationFormat>
  <Paragraphs>25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Open Sans</vt:lpstr>
      <vt:lpstr>Тема Office</vt:lpstr>
      <vt:lpstr>Презентация PowerPoint</vt:lpstr>
      <vt:lpstr>Постерная презентация название  имя и фамилия автора(ов)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Сафаргалиев Мансур Фуатович</cp:lastModifiedBy>
  <cp:revision>39</cp:revision>
  <dcterms:created xsi:type="dcterms:W3CDTF">2013-01-28T22:40:39Z</dcterms:created>
  <dcterms:modified xsi:type="dcterms:W3CDTF">2019-09-30T06:35:32Z</dcterms:modified>
</cp:coreProperties>
</file>