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982" autoAdjust="0"/>
  </p:normalViewPr>
  <p:slideViewPr>
    <p:cSldViewPr>
      <p:cViewPr>
        <p:scale>
          <a:sx n="100" d="100"/>
          <a:sy n="100" d="100"/>
        </p:scale>
        <p:origin x="-58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3C546-E9EF-4A13-8C64-E4C56826C0FF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EE6C-19D1-4A11-9D5D-9935E8BE5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EEE6C-19D1-4A11-9D5D-9935E8BE524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1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6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2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3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4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8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3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3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ABE1-3089-425B-BF8A-3CC8AC18A0F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215C-267B-4DCA-8C6C-7788FFB8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64"/>
            <a:ext cx="9144000" cy="65958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565"/>
            <a:ext cx="17859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/>
          <a:stretch/>
        </p:blipFill>
        <p:spPr bwMode="auto">
          <a:xfrm>
            <a:off x="3284549" y="69048"/>
            <a:ext cx="2079539" cy="11605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-18225"/>
            <a:ext cx="16033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161619"/>
            <a:ext cx="6713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по информационно-библиотечному обслуживанию IT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радиотехнического профиля 5-е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Читальный зал №2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0" b="16847"/>
          <a:stretch/>
        </p:blipFill>
        <p:spPr bwMode="auto">
          <a:xfrm>
            <a:off x="4225491" y="3498356"/>
            <a:ext cx="4811005" cy="33150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61406"/>
            <a:ext cx="8640960" cy="17556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10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548680"/>
            <a:ext cx="1584177" cy="252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6776" y="469702"/>
            <a:ext cx="5949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Маринченко, Анатолий Васильевич.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Экология : учебник для студ. вузов / А. В. Маринченко. - 7-е изд.,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и доп. - М. : Дашков и К°, 2015. - 304 с. - (Учебные издания для бакалавров). - ISBN 978-5-394-02399-6 : 369.60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8272" y="1474326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Учебник написан в соответствии с требованиями федеральных государственных образовательных стандартов для экономических и социально-гуманитарных направлений подготовки. В нем изложены основные понятия и законы экологии; проблемы окружающей среды и основные принципы природопользования. Рассмотрены основные источники и загрязняющие вещества атмосферы, гидросферы и литосферы, проблемы сохранения среды обитания, ее влияние на здоровье человека. Представлены государственные, правовые и социальные аспекты охраны окружающей среды, основы экологического мониторинга. Учебник дополнен основными понятиями, терминами и тестами. Для студентов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изучающих дисциплину «Экология», преподавателей, а также всех, кто интересуется вопросами экологии.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0280" y="501317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Н.Аб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К.Марска10 (2)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55(7)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15(7)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1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55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562749"/>
            <a:ext cx="1624752" cy="25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8272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 охране окружающей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среды : сборник документов партии и правительства 1917 - 1981гг. / сост. и авторы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предислов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А. М.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Галеева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М. Л. Курок. - 2-е изд., доп. - М. : Политиздат, 1981. - 384 с. - 1.20 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8272" y="155679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сборник включены документы партии и правительства по организации научного природопользования и охране природы в СССР. Они ярко отражают принципиальную и последовательную политику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Корммунистической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партии и Советского государства в области окружающей среды</a:t>
            </a:r>
            <a:r>
              <a:rPr lang="ru-RU" dirty="0" smtClean="0"/>
              <a:t>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1409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(1)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" y="294459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607135" cy="2520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1979712" y="470282"/>
            <a:ext cx="69127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Гордиенко, Валерий Александрович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Экология. Базовый курс для студентов небиологических специальностей : учеб. пособие для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вузов / В. А. Гордиенко, К. 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М. В. Старкова.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СПб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: Лань, 2014. - 640 с. - (Учебники для вузов. Специальная литература).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978-5-8114-1523-6 : 1610.09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7116" y="1756386"/>
            <a:ext cx="5829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Учебное пособие — первое в отечественной учебной литературе, рассчитанное на студентов небиологических специальностей, в котором сделана попытка расширить «нишу» экологических знаний, включив в курс материал, существенно выходящий за рамки традиционного, излагаемого в классических курсах экологии. Основная задача пособия заключается в том, чтобы дать читателю достаточный объем материала, позволяющий грамотно сориентироваться в проблемах, которые в настоящее время обычно называют экологическими и которые стали опасными прежде всего из-за того, что в оценке своих взаимоотношений с природой люди скорее склонны изменять природу, чем свои представления о разумности этих взаимоотношений. Поэтому в рамках данного пособия экология рассматривается не как отдельно взятая наука, но гораздо шире — как проблемно ориентированная система междисциплинарных знаний о взаимоотношении человека и природы в целом. Истинные причины проблем, именуемых экологическими, на самом деле часто выходят далеко за рамки традиционной экологии, а решение этих проблем требует дополнительных, и новых знаний, нового типа мышления.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0280" y="56952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К.Маркса10 (1)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(4 )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(10)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" y="283712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2952"/>
            <a:ext cx="1669528" cy="2520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003286" y="419760"/>
            <a:ext cx="611201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Дмитренко, Владимир Петрович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Экологический мониторинг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техносферы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: учеб. пособие для студ. вузов / В. П. Дмитренко, Е. В. Сотникова, А. В. Черняев. - 2-е изд.,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. - СПб. : Лань, 2014. - 368 с. - (Учебники для вузов. Специальная литература). - ISBN 978-5-8114-1326-3 : 965.95 р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766542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Изложены материалы по методам контроля, используемым в экологическом мониторинге при оценке качества атмосферного воздуха, воды и почв. Цель учебного пособия — ознакомить студентов с организацией и методикой проведения наблюдений за уровнем загрязнения атмосферного воздуха, природных и сточных вод и различных почв, а также дать общее представление о мониторинге как многоцелевой информационной системе. Издание предназначено для студентов высших учебных заведений, обучающихся по направлению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Техносферная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безопасность».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0659" y="434679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Имеются экземпляры в отделах: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ХР(1зд),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31/7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10),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Четаева,18 а(4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" y="77197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607135" cy="2520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65324" y="476672"/>
            <a:ext cx="62070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Новиков, Юрий Владимирович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Охрана окружающей среды : учебное пособие / Ю. В. Новиков. -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школа, 1987. - 287 с. - 0.50 р.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8272" y="11247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Дается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представление об охране окружающей среды. Уделяется внимание средствам и способам оздоровления окружающей среды, охране от загрязнения атмосферы, почв, вод суши, океанов и морей, охране растительности и животного мира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эпоху научно-технического прогресса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0280" y="2564904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(1зд),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 (4)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(2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9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" y="261345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584176" cy="2520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1979712" y="476673"/>
            <a:ext cx="518457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Никитин, Дмитрий Петрович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Окружающая среда и человек : учеб. пособие для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студ.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вузов / Д.П. Никитин, Ю.В. Новиков. - 2-е изд.,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и доп. -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школа, 1986. - 415 с. - 1.30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8272" y="147026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пособии рассмотрено влияние урбанизации, климата, шума, электромагнитного поля на здоровье человека. Большое внимание уделено охране атмосферного воздуха, вод суши, морей и океанов, почвы от загрязнения вредными веществами, защите лесов. Дан всесторонний анализ окружающей среды, проблемы комплексного воздействия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факторовсреды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организм человека. Пособие может быть полезно биологам, врачам и другим специалистам, занимающимся вопросами защиты окружающей среды.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86104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Имеются экземпляры в отделах: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ХР(1зд),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31/7(1),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55(3),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15(1)</a:t>
            </a:r>
          </a:p>
        </p:txBody>
      </p:sp>
    </p:spTree>
    <p:extLst>
      <p:ext uri="{BB962C8B-B14F-4D97-AF65-F5344CB8AC3E}">
        <p14:creationId xmlns:p14="http://schemas.microsoft.com/office/powerpoint/2010/main" val="924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10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4" y="548680"/>
            <a:ext cx="1485833" cy="2484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476672"/>
            <a:ext cx="64087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Павлова, Елена Ивановна.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Экология транспорта : Учеб. для вузов / Павлова, Елена Ивановна,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Буралев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Юлий Васильевич. - М. : "Транспорт", 1998. - 232с.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5=277=02108=6 : 15.00 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8272" y="1443048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В учебнике рассматриваются вопросы общей и прикладной экологии, глобальные экологические проблемы общества на современном этапе, а также тенденции развития экологической ситуации в мире. Особое внимание уделено оценке негативных последствий загрязнений окружающей среды всеми видами транспорта и его инфраструктурой.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Изложены мероприятия по улучшению экологических показателей функционирования транспорта. Особый интерес для практического применения имеют методические положения по расчету экологического паспорта.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8272" y="48691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" y="215626"/>
            <a:ext cx="8036582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" y="584960"/>
            <a:ext cx="1556112" cy="2520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8366" y="509247"/>
            <a:ext cx="679009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Акинин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Николай Иванович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Промышленная экология: принципы, подходы, технические решения : учеб. пособие для студ. вузов / Н.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Акинин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и доп. - Долгопрудный : Интеллект, 2011. - 312 с.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978-5-91559-073-0 : 519.75 р., 1038.00 р.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2024" y="1628799"/>
            <a:ext cx="5670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разделах учебного пособия, посвященного вопросам обеспечения экологической безопасности, подробно рассматриваются источники и масштабы загрязнения окружающей среды. Особое внимание уделяется предприятиям химической и нефтехимической отраслей промышленности, а также оценке обусловленных их деятельностью местных и региональных экологических проблем. В пособии обсуждаются также вопросы нормативно-правового обеспечения охраны окружающей среды, организационные, технические и экономические методы защиты окружающей среды, оценки экологического риска, экологической экспертизы и мониторинга. Пособие адресовано студентам, обучающимся по специальностям 280200 «Охрана окружающей среды и рациональное использование природных ресурсов» и 280102 «Безопасность технологических процессов и производств в химической и нефтехимической промышленности».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0280" y="495278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Имеются экземпляры в отделах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ХР(1зд)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10(1)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Н.Аб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.(1зд)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10(2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31/7(4),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55(4),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15(11),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Четаева,18а(5), </a:t>
            </a:r>
          </a:p>
        </p:txBody>
      </p:sp>
    </p:spTree>
    <p:extLst>
      <p:ext uri="{BB962C8B-B14F-4D97-AF65-F5344CB8AC3E}">
        <p14:creationId xmlns:p14="http://schemas.microsoft.com/office/powerpoint/2010/main" val="30763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10"/>
            <a:ext cx="9119864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2387"/>
            <a:ext cx="1211808" cy="11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282" y="191515"/>
            <a:ext cx="3024336" cy="1653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" y="191515"/>
            <a:ext cx="1873137" cy="82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44824"/>
            <a:ext cx="9145016" cy="59649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8" y="6812281"/>
            <a:ext cx="9139788" cy="45719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rgbClr val="7391B7"/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22" y="4293699"/>
            <a:ext cx="3532142" cy="24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" y="2103343"/>
            <a:ext cx="8924447" cy="4689353"/>
          </a:xfrm>
          <a:prstGeom prst="rect">
            <a:avLst/>
          </a:prstGeom>
        </p:spPr>
        <p:txBody>
          <a:bodyPr lIns="80133" tIns="40067" rIns="80133" bIns="40067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13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2478467" y="2805075"/>
            <a:ext cx="5849581" cy="36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166" indent="0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66" indent="0" defTabSz="400666">
              <a:buClr>
                <a:srgbClr val="5FCBEF"/>
              </a:buClr>
              <a:buSzPct val="80000"/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Татьяна Юрьевна, </a:t>
            </a: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библиотекарь сектора по информационно-библиотечному обслуживанию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радиотехнического профиля</a:t>
            </a: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Калина Ирина Геннадьевна, </a:t>
            </a:r>
          </a:p>
          <a:p>
            <a:pPr marL="100166" indent="0" defTabSz="400666">
              <a:spcBef>
                <a:spcPts val="0"/>
              </a:spcBef>
              <a:buClr>
                <a:srgbClr val="5FCBEF"/>
              </a:buClr>
              <a:buSzPct val="8000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библиотекарь сектора по информационно-библиотечному обслуживанию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радиотехнического профиля</a:t>
            </a:r>
          </a:p>
          <a:p>
            <a:pPr marL="100166" indent="0" defTabSz="400666">
              <a:buClr>
                <a:srgbClr val="5FCBEF"/>
              </a:buClr>
              <a:buSzPct val="8000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775" y="3307951"/>
            <a:ext cx="1378362" cy="131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/>
          <a:srcRect l="8917" t="10984" r="19188" b="21624"/>
          <a:stretch/>
        </p:blipFill>
        <p:spPr>
          <a:xfrm>
            <a:off x="989775" y="4833499"/>
            <a:ext cx="1397882" cy="13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-118743" y="6350793"/>
            <a:ext cx="3358027" cy="450248"/>
          </a:xfrm>
          <a:prstGeom prst="rect">
            <a:avLst/>
          </a:prstGeom>
          <a:noFill/>
        </p:spPr>
        <p:txBody>
          <a:bodyPr wrap="none" lIns="80133" tIns="40067" rIns="80133" bIns="40067" rtlCol="0">
            <a:spAutoFit/>
          </a:bodyPr>
          <a:lstStyle/>
          <a:p>
            <a:pPr marL="100166" defTabSz="400666">
              <a:buClr>
                <a:srgbClr val="5FCBEF"/>
              </a:buClr>
              <a:buSzPct val="80000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г.Казань, ул. К.Маркса, д.31/7, ауд.302а </a:t>
            </a:r>
          </a:p>
          <a:p>
            <a:pPr marL="100166" defTabSz="400666">
              <a:buClr>
                <a:srgbClr val="5FCBEF"/>
              </a:buClr>
              <a:buSzPct val="80000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внутр.тел. 58-16 </a:t>
            </a:r>
          </a:p>
        </p:txBody>
      </p:sp>
    </p:spTree>
    <p:extLst>
      <p:ext uri="{BB962C8B-B14F-4D97-AF65-F5344CB8AC3E}">
        <p14:creationId xmlns:p14="http://schemas.microsoft.com/office/powerpoint/2010/main" val="17916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64"/>
            <a:ext cx="9144000" cy="65958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7255" y="127410"/>
            <a:ext cx="4987537" cy="642046"/>
          </a:xfrm>
          <a:prstGeom prst="rect">
            <a:avLst/>
          </a:prstGeom>
          <a:ln>
            <a:noFill/>
          </a:ln>
        </p:spPr>
        <p:txBody>
          <a:bodyPr wrap="square" lIns="80133" tIns="40067" rIns="80133" bIns="40067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читатели!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" y="2269"/>
            <a:ext cx="9138570" cy="10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58" y="-82992"/>
            <a:ext cx="1371057" cy="1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8956" y="675199"/>
            <a:ext cx="8231515" cy="1188912"/>
          </a:xfrm>
          <a:prstGeom prst="rect">
            <a:avLst/>
          </a:prstGeom>
        </p:spPr>
        <p:txBody>
          <a:bodyPr wrap="square" lIns="80133" tIns="40067" rIns="80133" bIns="40067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3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на </a:t>
            </a:r>
            <a:r>
              <a:rPr lang="ru-RU" b="1" spc="13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книг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«ОХРАНА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ОКРУЖАЮЩЕЙ СРЕДЫ»</a:t>
            </a:r>
            <a:endParaRPr lang="ru-RU" b="1" spc="13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spc="13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читальный зал №2 НТБ им. Н.Г. Четаева </a:t>
            </a:r>
          </a:p>
          <a:p>
            <a:pPr algn="ctr"/>
            <a:r>
              <a:rPr lang="ru-RU" b="1" spc="13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</a:t>
            </a:r>
            <a:r>
              <a:rPr lang="ru-RU" b="1" spc="13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b="1" spc="13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ул. К. Маркса, д.31/7(5-е здание КНИТУ-КАИ</a:t>
            </a:r>
            <a:r>
              <a:rPr lang="ru-RU" b="1" spc="13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spc="13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ауд. 302а</a:t>
            </a:r>
          </a:p>
        </p:txBody>
      </p:sp>
      <p:pic>
        <p:nvPicPr>
          <p:cNvPr id="1026" name="Picture 2" descr="C:\Users\SAMolchanova.DCKAI\Documents\Мои полученные файлы\L_58C2.tm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" t="16576" r="3925" b="4894"/>
          <a:stretch/>
        </p:blipFill>
        <p:spPr bwMode="auto">
          <a:xfrm>
            <a:off x="1004171" y="1848199"/>
            <a:ext cx="7253702" cy="49824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268030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cdn1.ozone.ru/multimedia/c500/10047883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multimedia/c1200/10047883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1.ozone.ru/multimedia/c1200/100478831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parlibrary.tom.muzkult.ru/media/2018/09/12/1218201682/image_image_293918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cdn1.ozone.ru/multimedia/c1200/100478831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5" descr="https://cdn1.ozone.ru/multimedia/c1200/1004788313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1" y="559555"/>
            <a:ext cx="1644726" cy="2520000"/>
          </a:xfrm>
          <a:prstGeom prst="rect">
            <a:avLst/>
          </a:prstGeom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907702" y="461596"/>
            <a:ext cx="633670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Протасов, Виталий Федорович.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Экология, здоровье и охрана окружающей среды в России : Учебное и справ. пособие / В.Ф. Протасов. - 3-е изд. - М. : Финансы и статистика, 2001. - 672 с.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5-279-02462-7 : 325.10 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2440" y="1657738"/>
            <a:ext cx="6120000" cy="28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Изложены основы экологии, систематизированы данные о качестве окружающей среды, состоянии природных ресурсов. Рассмотрены хозяйственный механизм охраны и управления окружающей средой и природопользования, влияние загрязнения окружающей среды на здоровье населения; проблемы охраны окружающей среды в XXI веке. Книга написана на основе нормативно-правовых материалов, действующих в РФ. Приведены нормативы ПДК, ПДВ, ПДС в воздухе, водоемах, почве, продуктах питания и других средах. Иллюстрирована схемами. Дан словарь экологических терминов.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руководителей предприятий, организаций, широкого круга специалистов в области природоохранной деятельности. Может быть использована преподавателями и студентами вузов, техникумов, экологических колледжей и средних школ, специалистами здравоохранения.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6405" y="4588313"/>
            <a:ext cx="4809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(2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ч/з1 (1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 экз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2433626" y="5366245"/>
            <a:ext cx="53787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экз.)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6089" y="6957392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" y="439038"/>
            <a:ext cx="7800801" cy="614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&amp;Bcy;&amp;iecy;&amp;lcy;&amp;ocy;&amp;zcy;&amp;iecy;&amp;rcy;&amp;scy;&amp;kcy;&amp;icy;&amp;jcy; &amp;Gcy;.&amp;Ncy;. &amp;Rcy;&amp;acy;&amp;dcy;&amp;icy;&amp;acy;&amp;tscy;&amp;icy;&amp;ocy;&amp;ncy;&amp;ncy;&amp;acy;&amp;yacy; &amp;ecy;&amp;kcy;&amp;ocy;&amp;lcy;&amp;ocy;&amp;g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&amp;Bcy;&amp;iecy;&amp;lcy;&amp;ocy;&amp;zcy;&amp;iecy;&amp;rcy;&amp;scy;&amp;kcy;&amp;icy;&amp;jcy; &amp;Gcy;.&amp;Ncy;. &amp;Rcy;&amp;acy;&amp;dcy;&amp;icy;&amp;acy;&amp;tscy;&amp;icy;&amp;ocy;&amp;ncy;&amp;ncy;&amp;acy;&amp;yacy; &amp;ecy;&amp;kcy;&amp;ocy;&amp;lcy;&amp;ocy;&amp;gcy;&amp;icy;&amp;y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&amp;Bcy;&amp;iecy;&amp;lcy;&amp;ocy;&amp;zcy;&amp;iecy;&amp;rcy;&amp;scy;&amp;kcy;&amp;icy;&amp;jcy; &amp;Gcy;.&amp;Ncy;. &amp;Rcy;&amp;acy;&amp;dcy;&amp;icy;&amp;acy;&amp;tscy;&amp;icy;&amp;ocy;&amp;ncy;&amp;ncy;&amp;acy;&amp;yacy; &amp;ecy;&amp;kcy;&amp;ocy;&amp;lcy;&amp;ocy;&amp;gcy;&amp;icy;&amp;ya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5" y="548960"/>
            <a:ext cx="1639709" cy="2520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10800000" flipV="1">
            <a:off x="1958028" y="439038"/>
            <a:ext cx="571031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Белозерский, Геннадий Николаевич.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Радиационная экология : учебник для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вузов / Г.Н. Белозерский. - М. : Академия, 2008. - 384 с. - (Высшее профессиональное образование).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978-5-7695-3962-6 : 475.20 р., 681.33 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1693093"/>
            <a:ext cx="57606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Изложены теоретические положения, необходимые для анализа экологических последствий работы ядерных реакторов атомных электростанций, функционирования ядерного топливного цикла, последствий испытания ядерного оружия и накопления радиоактивных отходов. Приведен анализ экологических последствий некоторых радиационных аварий. Даны современные представления о рисках (экологическом и радиационном), о коэффициентах риска и ущербе от различных видов деятельности. Рассмотрены научные основы оценки воздействия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поллютантов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биоту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необходимые для решения экологических задач в случае загрязнения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биоты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радионуклидами. Для студентов, обучающихся по специальностям «Экология», «Природопользование»,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Биоэкология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«Геоэкология» естественно-научных факультетов университетов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483769" y="4569827"/>
            <a:ext cx="497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Н.Аб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ч/з1 (1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511902" y="5301208"/>
            <a:ext cx="3932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(5 )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(5 )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(2 )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(10 )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" y="263095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2" y="548680"/>
            <a:ext cx="1634054" cy="25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469121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Техника и технология защиты воздушной среды 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учебное пособие для вузов / В.В. Юшин, В.Л. Лапин, В.М. Попов и др. - М. 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школа, 2005. - 391 с.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5-06-004446-7 : 414.88 р., 402.10 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0016" y="1468541"/>
            <a:ext cx="49502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1400" dirty="0" err="1" smtClean="0">
                <a:effectLst/>
                <a:latin typeface="Times New Roman" pitchFamily="18" charset="0"/>
                <a:cs typeface="Times New Roman" pitchFamily="18" charset="0"/>
              </a:rPr>
              <a:t>Подробно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изложены вопросы техники и технологии защиты воздушной среды. Большое внимание уделено очистке выбросов промышленных предприятий от аэрозолей, а также от загрязняющих газов и паров. Рассмотрены конструкции аппаратов и устройств для пылегазовой очистки, представлены методы расчета, даны рекомендации по использованию аппаратов и устройств на практике.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717032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Имеются экземпляры в отделах: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 (1зд 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(2),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ч/з1 (1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10(2)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31/7(10),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55(10),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15(10),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" y="75491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0" y="548680"/>
            <a:ext cx="1545448" cy="2520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1979957" y="469701"/>
            <a:ext cx="669649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Коробкин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Владимир Иванович.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Экология : учебник для студ. вузов / В. 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Коробкин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Л.В.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Передельский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- 15-е изд., доп.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- Ростов н/Д : Феникс, 2009. - 602 с. - (Высшее образование).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978-5-222-15208-9 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394.35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411760" y="1268760"/>
            <a:ext cx="59766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Лауреат конкурса Министерства образования Российской Федерации по созданию учебников нового поколения по общим естественно-научным дисциплинам (Москва, 1999). Первый российский учебник по дисциплине «Экология» для студентов вузов, обучающихся техническим наукам. Учебник написан в соответствии с требованиями действующего государственного образовательного стандарта и программой, рекомендованной Министерством образования России. Он состоит из двух частей — теоретической и прикладной. В пяти его разделах рассмотрены основные положения общей экологии, учения о биосфере, экологии человека; антропогенные воздействия на биосферу, проблемы экологической защиты и охраны окружающей среды. В целом учебник формирует у студентов новое экологическое,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ноосферное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мировоззрение. Предназначается для студентов высших учебных заведений. Учебник рекомендуется также для учителей и учащихся средних школ, лицеев и колледжей. Он необходим и для широкого круга инженерно-технических работников, занимающихся вопросами рационального природопользования и охраны окружающей среды.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51521" y="5071708"/>
            <a:ext cx="47847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Н.Аб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К.Маркса10 (1)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ч/з1 (1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(6 )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(7 )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90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9" y="172570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584176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9722" y="469121"/>
            <a:ext cx="6112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Экология и безопасность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жизнедеятельности : Учеб. пособие для вузов / Д.А. Кривошеин, Л.А. Муравей, Н.Н.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др.; Под ред. Л.А. Муравья. - М. : ЮНИТИ, 2000. - 447 с.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5-238-00139-8 : 80.00 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8272" y="105273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широкий круг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общеэкологических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проблем, ядром которых выступает идея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коэволюции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человека и биосферы. Пособие, направленное на формирование у обучающихся экологического мышления, содержит разделы по экологической безопасности, безопасности жизнедеятельности, источникам и уровням загрязнений биосферы, основам мониторинга, математическим моделям в экологии, а также экологическому менеджменту и экологическому праву.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студентов высших и средних специальных учебных заведений, а также менеджеров и руководителей экологических служб.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9812" y="4293096"/>
            <a:ext cx="6156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(1)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ч/з1 (1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(1)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ч/з3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(1)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104478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1979712" y="469701"/>
            <a:ext cx="590465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Протасов, Виталий Федорович.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Экология:Термины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 понятия. Стандарты, сертификация. Нормативы и показатели : Учебное и справ. пособие / В.Ф. Протасов,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А.С.Матвеев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- М. : Финансы и статистика, 2001. - 208 с.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5-279-02415-5 : 159.00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8272" y="14847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Приведены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экологические термины и понятия, действующие в Российской Федерации государственные стандарты, нормативы и показатели: ПДК, ПДВ, ПДС в воздухе, воде, почве и продуктах питания. Рассмотрены наиболее важные вопросы, относящиеся к дисциплине «Экология», введенной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профамму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школ, экологических колледжей, вузов и техникумов.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широкого круга специалистов в области природоохранной деятельности. Может быть использована преподавателями и студентами вузов, колледжей и учащимися средних школ.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221088"/>
            <a:ext cx="5598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10(2)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59789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5300" y="-3324"/>
            <a:ext cx="1028700" cy="68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8" y="-34528"/>
            <a:ext cx="105607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85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6812281"/>
            <a:ext cx="9143999" cy="45719"/>
          </a:xfrm>
          <a:prstGeom prst="rect">
            <a:avLst/>
          </a:prstGeom>
          <a:gradFill>
            <a:gsLst>
              <a:gs pos="0">
                <a:schemeClr val="tx2"/>
              </a:gs>
              <a:gs pos="97500">
                <a:srgbClr val="E3ECF8"/>
              </a:gs>
              <a:gs pos="95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38"/>
            <a:ext cx="8115300" cy="659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656184" cy="252000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82878" y="492929"/>
            <a:ext cx="518141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Сотникова, Елена Васильевна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Теоретические основы процессов защиты среды обитания : учеб. пособие для студ. вузов / Е. В. Сотникова, В. П. Дмитренко, В. С. Сотников. - СПб. : Лань, 2014. - 576 с. - (Учебники для вузов. Специальная литература).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ISBN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978-5-8114-1624-0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1380.12 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2024" y="1915085"/>
            <a:ext cx="5598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основу учебного пособия положена классификация защитных процессов, базирующаяся на их закономерностях и способах осуществления вне зависимости от вида среды (атмосфера, гидросфера, литосфера). Впервые на единой методологической основе рассмотрены процессы защиты среды обитания человека от загрязняющих веществ различной природы и энергетических воздействий. Большое внимание уделено термодинамике, кинетике и равновесию защитных процессов. Приведены примеры решения задач, позволяющих глубже разобраться в теории процессов. Расширены критерии оценки эффективности защитных процессов и теоретические принципы их организации. Предназначено для студентов, обучающихся по направлениям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Природообустройство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водопользование» и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Техносферная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безопасность».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20280" y="485405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Имеются экземпляры в отделах: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(1зд),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10(1)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ч/з2 (5зд),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К.Маркса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31/7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ч/з3 (7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Б.Красная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ч/з4 (3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Толстого 15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ч/з5 (8-е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Четаева,18а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2373</Words>
  <Application>Microsoft Office PowerPoint</Application>
  <PresentationFormat>Экран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Выставка книг «ОХРАНА ОКРУЖАЮЩЕЙ СРЕДЫ»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ОКРУЖАЮЩЕЙ СРЕДЫ</dc:title>
  <dc:creator>Калина Ирина Геннадьевна</dc:creator>
  <cp:lastModifiedBy>Ившина Галина Васильевна</cp:lastModifiedBy>
  <cp:revision>48</cp:revision>
  <dcterms:created xsi:type="dcterms:W3CDTF">2019-05-30T12:06:21Z</dcterms:created>
  <dcterms:modified xsi:type="dcterms:W3CDTF">2019-07-04T12:11:48Z</dcterms:modified>
</cp:coreProperties>
</file>