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3" r:id="rId3"/>
    <p:sldId id="284" r:id="rId4"/>
    <p:sldId id="285" r:id="rId5"/>
    <p:sldId id="281" r:id="rId6"/>
    <p:sldId id="279" r:id="rId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0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9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1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4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7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5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ABF4-72A2-466A-A31C-FF1D38E8101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5525-0DA1-4519-A01B-645AB0398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2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r="14847" b="51140"/>
          <a:stretch/>
        </p:blipFill>
        <p:spPr bwMode="auto">
          <a:xfrm>
            <a:off x="539552" y="1851670"/>
            <a:ext cx="82809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K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494"/>
            <a:ext cx="5682947" cy="12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148" y="3795886"/>
            <a:ext cx="3963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Файзуллин Константин Владимирович</a:t>
            </a:r>
          </a:p>
          <a:p>
            <a:pPr algn="r"/>
            <a:r>
              <a:rPr lang="ru-RU" dirty="0" smtClean="0"/>
              <a:t>Зам. начальника УНИР</a:t>
            </a:r>
            <a:endParaRPr lang="en-US" dirty="0" smtClean="0"/>
          </a:p>
          <a:p>
            <a:pPr algn="r"/>
            <a:r>
              <a:rPr lang="ru-RU" dirty="0" smtClean="0"/>
              <a:t> КНИТУ-КАИ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94" y="12347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Компетенция технологии композитов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494" y="149163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Проектирование изделия в </a:t>
            </a:r>
            <a:r>
              <a:rPr lang="en-US" dirty="0" smtClean="0"/>
              <a:t>CAD </a:t>
            </a:r>
            <a:r>
              <a:rPr lang="ru-RU" dirty="0" smtClean="0"/>
              <a:t>программе</a:t>
            </a:r>
          </a:p>
          <a:p>
            <a:r>
              <a:rPr lang="ru-RU" dirty="0" smtClean="0"/>
              <a:t>Расчет изделия в </a:t>
            </a:r>
            <a:r>
              <a:rPr lang="en-US" dirty="0" smtClean="0"/>
              <a:t>CAE </a:t>
            </a:r>
            <a:r>
              <a:rPr lang="ru-RU" dirty="0" smtClean="0"/>
              <a:t>программе</a:t>
            </a:r>
          </a:p>
          <a:p>
            <a:r>
              <a:rPr lang="ru-RU" dirty="0" smtClean="0"/>
              <a:t>Программирование станка с ЧПУ в </a:t>
            </a:r>
            <a:r>
              <a:rPr lang="en-US" dirty="0" smtClean="0"/>
              <a:t>CAM </a:t>
            </a:r>
            <a:r>
              <a:rPr lang="ru-RU" dirty="0" smtClean="0"/>
              <a:t>программе</a:t>
            </a:r>
          </a:p>
          <a:p>
            <a:r>
              <a:rPr lang="ru-RU" dirty="0" smtClean="0"/>
              <a:t>Изготовление оснастки на станке с ЧПУ</a:t>
            </a:r>
          </a:p>
          <a:p>
            <a:r>
              <a:rPr lang="ru-RU" dirty="0" smtClean="0"/>
              <a:t>Изготовление изделия ручным формованием или методом вакуумной </a:t>
            </a:r>
            <a:r>
              <a:rPr lang="ru-RU" dirty="0" err="1" smtClean="0"/>
              <a:t>инфузии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0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</a:t>
            </a:r>
            <a:r>
              <a:rPr lang="ru-RU" dirty="0" smtClean="0"/>
              <a:t>отбора: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Возраст - не </a:t>
            </a:r>
            <a:r>
              <a:rPr lang="ru-RU" dirty="0"/>
              <a:t>более 22 </a:t>
            </a:r>
            <a:r>
              <a:rPr lang="ru-RU" dirty="0" smtClean="0"/>
              <a:t>года </a:t>
            </a:r>
            <a:r>
              <a:rPr lang="ru-RU" dirty="0"/>
              <a:t>в 2020 </a:t>
            </a:r>
            <a:r>
              <a:rPr lang="ru-RU" dirty="0" smtClean="0"/>
              <a:t>г.</a:t>
            </a:r>
            <a:endParaRPr lang="ru-RU" dirty="0"/>
          </a:p>
          <a:p>
            <a:r>
              <a:rPr lang="ru-RU" dirty="0" smtClean="0"/>
              <a:t>Хорошие </a:t>
            </a:r>
            <a:r>
              <a:rPr lang="ru-RU" dirty="0"/>
              <a:t>знания по </a:t>
            </a:r>
            <a:r>
              <a:rPr lang="ru-RU" dirty="0" smtClean="0"/>
              <a:t>3D-моделированию </a:t>
            </a:r>
            <a:r>
              <a:rPr lang="ru-RU" dirty="0"/>
              <a:t>(любые, например, </a:t>
            </a:r>
            <a:r>
              <a:rPr lang="ru-RU" dirty="0" err="1"/>
              <a:t>SolidWorks</a:t>
            </a:r>
            <a:r>
              <a:rPr lang="ru-RU" dirty="0"/>
              <a:t>, </a:t>
            </a:r>
            <a:r>
              <a:rPr lang="ru-RU" dirty="0" err="1"/>
              <a:t>Autodesk</a:t>
            </a:r>
            <a:r>
              <a:rPr lang="ru-RU" dirty="0"/>
              <a:t>, NX, Компас </a:t>
            </a:r>
            <a:r>
              <a:rPr lang="ru-RU" dirty="0" smtClean="0"/>
              <a:t>и т.д.)</a:t>
            </a:r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работать с ручным электроинструментом (желательно, но необязательно)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71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Освобождение от учебного процесса на время тренировок (с возможностью последующей </a:t>
            </a:r>
            <a:r>
              <a:rPr lang="ru-RU" dirty="0" smtClean="0"/>
              <a:t>пересдачи </a:t>
            </a:r>
            <a:r>
              <a:rPr lang="ru-RU" dirty="0"/>
              <a:t>пропущенных </a:t>
            </a:r>
            <a:r>
              <a:rPr lang="ru-RU" dirty="0" smtClean="0"/>
              <a:t>практических и </a:t>
            </a:r>
            <a:r>
              <a:rPr lang="ru-RU" dirty="0"/>
              <a:t>лабораторных работ)</a:t>
            </a:r>
          </a:p>
          <a:p>
            <a:pPr marL="0" indent="0">
              <a:buNone/>
            </a:pPr>
            <a:r>
              <a:rPr lang="ru-RU" dirty="0"/>
              <a:t>2. Официальное трудоустройство в КНИТУ-КАИ на время тренировок и участия в соревновании с выплатой зарплаты</a:t>
            </a:r>
          </a:p>
          <a:p>
            <a:pPr marL="0" indent="0">
              <a:buNone/>
            </a:pPr>
            <a:r>
              <a:rPr lang="ru-RU" dirty="0"/>
              <a:t>3. Бесплатные тренировки – колоссальный опыт работы и объем новых знаний по одной из самых востребованных </a:t>
            </a:r>
            <a:r>
              <a:rPr lang="ru-RU" dirty="0" smtClean="0"/>
              <a:t>специальностей</a:t>
            </a:r>
          </a:p>
          <a:p>
            <a:pPr marL="0" indent="0">
              <a:buNone/>
            </a:pPr>
            <a:r>
              <a:rPr lang="ru-RU" dirty="0" smtClean="0"/>
              <a:t>4. Возможность </a:t>
            </a:r>
            <a:r>
              <a:rPr lang="ru-RU" dirty="0"/>
              <a:t>поучаствовать в</a:t>
            </a:r>
            <a:r>
              <a:rPr lang="ru-RU" dirty="0" smtClean="0"/>
              <a:t> Региональных соревнованиях </a:t>
            </a:r>
            <a:r>
              <a:rPr lang="ru-RU" dirty="0"/>
              <a:t>WorldSkills 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Возможность получить денежную премию за участие (команда КНИТУ-КАИ ещё ни разу не оставалась без призового места. Премия от 100 </a:t>
            </a:r>
            <a:r>
              <a:rPr lang="ru-RU" dirty="0" smtClean="0"/>
              <a:t>тыс. рублей </a:t>
            </a:r>
            <a:r>
              <a:rPr lang="ru-RU" dirty="0"/>
              <a:t>за «бронзу» и 150 </a:t>
            </a:r>
            <a:r>
              <a:rPr lang="ru-RU" dirty="0" smtClean="0"/>
              <a:t>тыс. </a:t>
            </a:r>
            <a:r>
              <a:rPr lang="ru-RU" dirty="0"/>
              <a:t>за «золото» на каждого участника)</a:t>
            </a:r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Последующее трудоустройство (по результатам и по желанию) с возможностью совмещать работу по специальности с учёбой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Что я получу?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3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99" y="2931790"/>
            <a:ext cx="443782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908" y="619005"/>
            <a:ext cx="4202803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ea typeface="Times New Roman"/>
              </a:rPr>
              <a:t>3-ое </a:t>
            </a:r>
            <a:r>
              <a:rPr lang="ru-RU" sz="1600" b="1" dirty="0">
                <a:solidFill>
                  <a:srgbClr val="FF0000"/>
                </a:solidFill>
                <a:ea typeface="Times New Roman"/>
              </a:rPr>
              <a:t>место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Мировой этап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WorldSkills 201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9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Казань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a typeface="Times New Roman"/>
              </a:rPr>
              <a:t>1-ое </a:t>
            </a:r>
            <a:r>
              <a:rPr lang="ru-RU" sz="1600" b="1" dirty="0">
                <a:solidFill>
                  <a:srgbClr val="FF0000"/>
                </a:solidFill>
                <a:ea typeface="Times New Roman"/>
              </a:rPr>
              <a:t>место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Национальный финал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WorldSkills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201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9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Казань</a:t>
            </a:r>
            <a:endParaRPr lang="ru-RU" sz="1600" b="1" dirty="0" smtClean="0">
              <a:solidFill>
                <a:srgbClr val="FF0000"/>
              </a:solidFill>
              <a:ea typeface="Times New Roman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a typeface="Times New Roman"/>
              </a:rPr>
              <a:t>2-ое </a:t>
            </a:r>
            <a:r>
              <a:rPr lang="ru-RU" sz="1600" b="1" dirty="0">
                <a:solidFill>
                  <a:srgbClr val="FF0000"/>
                </a:solidFill>
                <a:ea typeface="Times New Roman"/>
              </a:rPr>
              <a:t>место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Национальный финал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ea typeface="Times New Roman"/>
              </a:rPr>
              <a:t>WorldSkills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201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7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Краснодар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ea typeface="Times New Roman"/>
              </a:rPr>
              <a:t>2-ое место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Отборочный этап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WorldSkills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201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8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Москва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a typeface="Times New Roman"/>
              </a:rPr>
              <a:t>1-ое место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Национальный финал Межвузовского чемпионата, Москва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a typeface="Times New Roman"/>
              </a:rPr>
              <a:t>1-ое место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Composite Battle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X`ian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(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Китай) – лучшее качество изделия и конструкция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  <a:ea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r="16257"/>
          <a:stretch/>
        </p:blipFill>
        <p:spPr bwMode="auto">
          <a:xfrm>
            <a:off x="6372199" y="842082"/>
            <a:ext cx="2371726" cy="140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1870"/>
            <a:ext cx="2772296" cy="138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08" y="842082"/>
            <a:ext cx="1891694" cy="14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9" r="13869" b="50000"/>
          <a:stretch/>
        </p:blipFill>
        <p:spPr bwMode="auto">
          <a:xfrm>
            <a:off x="1125359" y="137307"/>
            <a:ext cx="6336704" cy="44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ru-RU" dirty="0" smtClean="0"/>
              <a:t>Этапы участия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75606"/>
            <a:ext cx="7632848" cy="33807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Отборочные </a:t>
            </a:r>
            <a:r>
              <a:rPr lang="ru-RU" sz="2400" dirty="0"/>
              <a:t>соревнования в КНИТУ-КАИ (индивидуальный зачет)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15 октября, 18:20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(1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здание КНИТУ-КАИ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317 ауд.)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Обучение </a:t>
            </a:r>
            <a:r>
              <a:rPr lang="ru-RU" sz="2400" dirty="0"/>
              <a:t>специалистами </a:t>
            </a:r>
            <a:r>
              <a:rPr lang="ru-RU" sz="2400" dirty="0" smtClean="0"/>
              <a:t>СЦК «Технологии композитов» – октябрь-ноябрь 2019 года (2 недели)</a:t>
            </a:r>
            <a:endParaRPr lang="ru-RU" sz="2400" dirty="0"/>
          </a:p>
          <a:p>
            <a:r>
              <a:rPr lang="ru-RU" sz="2400" dirty="0" smtClean="0"/>
              <a:t>Участие </a:t>
            </a:r>
            <a:r>
              <a:rPr lang="ru-RU" sz="2400" dirty="0"/>
              <a:t>в Региональном Чемпионате Республики </a:t>
            </a:r>
            <a:r>
              <a:rPr lang="ru-RU" sz="2400" dirty="0" smtClean="0"/>
              <a:t>Татарстан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0728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316</Words>
  <Application>Microsoft Office PowerPoint</Application>
  <PresentationFormat>Экран (16:9)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Компетенция технологии композитов</vt:lpstr>
      <vt:lpstr>Критерии отбора:</vt:lpstr>
      <vt:lpstr>Презентация PowerPoint</vt:lpstr>
      <vt:lpstr>Презентация PowerPoint</vt:lpstr>
      <vt:lpstr>Этапы участия</vt:lpstr>
    </vt:vector>
  </TitlesOfParts>
  <Company>КАИ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Файзуллин Константин Владимирович</dc:creator>
  <cp:lastModifiedBy>Файзуллин Константин Владимирович</cp:lastModifiedBy>
  <cp:revision>84</cp:revision>
  <cp:lastPrinted>2019-10-01T11:27:10Z</cp:lastPrinted>
  <dcterms:created xsi:type="dcterms:W3CDTF">2018-01-10T07:07:09Z</dcterms:created>
  <dcterms:modified xsi:type="dcterms:W3CDTF">2019-10-01T11:33:27Z</dcterms:modified>
</cp:coreProperties>
</file>