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6" r:id="rId20"/>
    <p:sldId id="29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45E96-22DC-4120-942E-255B8D52DB7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EB91C-B6B0-4C2C-8395-670F132C55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610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EB91C-B6B0-4C2C-8395-670F132C55A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400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дом\Desktop\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0"/>
            <a:ext cx="1051316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Казанское региональное отделение 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Российской академии космонавтики </a:t>
            </a:r>
            <a:b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им. К.Э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Циолковского (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КазРО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РАКЦ) при КНИТУ-КАИ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700808"/>
            <a:ext cx="6840760" cy="4896544"/>
          </a:xfrm>
        </p:spPr>
        <p:txBody>
          <a:bodyPr>
            <a:normAutofit fontScale="62500" lnSpcReduction="20000"/>
          </a:bodyPr>
          <a:lstStyle/>
          <a:p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7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 </a:t>
            </a:r>
            <a:r>
              <a:rPr lang="ru-RU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7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 дня рождения</a:t>
            </a:r>
          </a:p>
          <a:p>
            <a:r>
              <a:rPr lang="ru-RU" sz="7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В.П. Глушко – посвящается</a:t>
            </a:r>
          </a:p>
          <a:p>
            <a:endParaRPr lang="ru-RU" sz="77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апреля 2018 г.</a:t>
            </a:r>
          </a:p>
          <a:p>
            <a:endParaRPr lang="ru-RU" sz="4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РАКЦ\КазРО РАКЦ\12 апреля 2018 -КАИ-КазРО РАКЦ\1205711106_67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1628800"/>
            <a:ext cx="3052936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361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uran.ru/images/jpg/glushk0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6316"/>
            <a:ext cx="8136903" cy="5205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3711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uran.ru/images/jpg/glushk0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48680"/>
            <a:ext cx="7848872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8465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elena.sai.msu.ru/home/resear/glushko/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68952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342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uran.ru/images/jpg/glushk0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2" y="368660"/>
            <a:ext cx="7992888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15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uran.ru/images/jpg/glushk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8135"/>
            <a:ext cx="8411611" cy="5641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412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49696"/>
            <a:ext cx="932452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глушко валентин петрович и короле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04855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593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884" y="0"/>
            <a:ext cx="9324528" cy="6880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Официальное фото генерального конструктора НПО «Энергия» с экипажами космического корабля «Союз Т-12» (слева направо сидят): В. Савиных, В. Васютин, Е. Иванова, В. Глушко, С. Савицкая, И. Волк, В. Джанибеков. Космодром Байконур, июль 1984 г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7920879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261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www.kai.ru/documents/10181/5867874/%D0%93%D0%BB%D1%83%D1%88%D0%BA%D0%BE%D0%B8+%D0%A2%D0%B5%D1%80%D0%B5%D1%88%D0%BA%D0%BE%D0%B2%D0%B0+%D0%92..jpg/9e460164-e8c2-4d50-be4a-2c5d2fc4c11d?t=149121658558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28092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1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RD-108_Vostok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27" y="188640"/>
            <a:ext cx="4385945" cy="584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616129" y="3244334"/>
            <a:ext cx="224567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Двигатель РД-108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31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vtoinetolko.ru/wp-content/uploads/2017/04/muzej_glushko_02_2017_leokuznetsoff_img_968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51936"/>
            <a:ext cx="4212233" cy="660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015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964"/>
            <a:ext cx="9324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 descr="http://selena.sai.msu.ru/home/resear/glushko/2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457835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7505" y="3244334"/>
            <a:ext cx="324036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Глушко 1920 г.</a:t>
            </a:r>
          </a:p>
        </p:txBody>
      </p:sp>
      <p:pic>
        <p:nvPicPr>
          <p:cNvPr id="9" name="Рисунок 8" descr="http://selena.sai.msu.ru/home/resear/glushko/1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92696"/>
            <a:ext cx="30765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3563999" y="3244334"/>
            <a:ext cx="4283224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В.П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Глушко 1924 г.</a:t>
            </a:r>
          </a:p>
        </p:txBody>
      </p:sp>
    </p:spTree>
    <p:extLst>
      <p:ext uri="{BB962C8B-B14F-4D97-AF65-F5344CB8AC3E}">
        <p14:creationId xmlns:p14="http://schemas.microsoft.com/office/powerpoint/2010/main" val="145673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2" y="260648"/>
            <a:ext cx="7992888" cy="6053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178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87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hhtlab.ru/Images/Alemaso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680520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411760" y="3244334"/>
            <a:ext cx="4299671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</a:t>
            </a: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Академик РАН 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В.Е.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Алемасов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38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дом\Desktop\30-летие каф. РД. Памятный сувенир вручает Генеральный конструктор Глушко В.П. 1975г. - копия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2" y="274940"/>
            <a:ext cx="7038388" cy="54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475655" y="3105835"/>
            <a:ext cx="633670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30-летии кафедры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«Ракетных двигателей»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КАИ Глушко В.П. вручает подарок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Алемасову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В.Е.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50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lemoine.ru/wp-content/uploads/2018/01/d138c86c7bb2dd602f7a9edb4c70996f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2233984" cy="328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urss.ru/covers_ru/207250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6672"/>
            <a:ext cx="2754297" cy="337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tatic.ozone.ru/multimedia/10140900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20888"/>
            <a:ext cx="3110865" cy="403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693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540552" cy="702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450px-RD-301_rocket_engi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4608512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Двигатель РД-301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74465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1363035477_n-1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1" y="332656"/>
            <a:ext cx="3836293" cy="517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КЦ\КазРО РАКЦ\12 апреля 2018 -КАИ-КазРО РАКЦ\1363035463_n-1-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08" y="1412776"/>
            <a:ext cx="4788297" cy="444035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578971" y="3244334"/>
            <a:ext cx="238392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Лунная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ракета Н-1</a:t>
            </a:r>
          </a:p>
        </p:txBody>
      </p:sp>
    </p:spTree>
    <p:extLst>
      <p:ext uri="{BB962C8B-B14F-4D97-AF65-F5344CB8AC3E}">
        <p14:creationId xmlns:p14="http://schemas.microsoft.com/office/powerpoint/2010/main" val="292131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kazan-guide.ru/wp-content/uploads/2012/08/220px-Mir_on_24_September_199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05678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	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Станция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«Мир»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24982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esktop\ENERGIJA+BURA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71" y="332656"/>
            <a:ext cx="4006130" cy="53833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космическим кораблём 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«Буран»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7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443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16" y="541206"/>
            <a:ext cx="6948983" cy="512004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859946" y="3244334"/>
            <a:ext cx="1752403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ВКС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«Буран»</a:t>
            </a:r>
          </a:p>
        </p:txBody>
      </p:sp>
    </p:spTree>
    <p:extLst>
      <p:ext uri="{BB962C8B-B14F-4D97-AF65-F5344CB8AC3E}">
        <p14:creationId xmlns:p14="http://schemas.microsoft.com/office/powerpoint/2010/main" val="760692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ics2.pokazuha.ru/p217/7/0/7822959r0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30" y="116632"/>
            <a:ext cx="3881812" cy="54726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82883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конструктор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Губанов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Борис Иванович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(Выпускник КАИ)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237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62" y="-22470"/>
            <a:ext cx="9324528" cy="7051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elena.sai.msu.ru/home/resear/glushko/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343275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3105835"/>
            <a:ext cx="38164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Петр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Львович Глушко,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отец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В.П. Глушко. Кон. 1920х.</a:t>
            </a:r>
          </a:p>
        </p:txBody>
      </p:sp>
      <p:pic>
        <p:nvPicPr>
          <p:cNvPr id="10" name="Рисунок 9" descr="http://selena.sai.msu.ru/home/resear/glushko/1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20" y="1036914"/>
            <a:ext cx="3744416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5022320" y="3244334"/>
            <a:ext cx="394216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Марта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Семеновна Глушко</a:t>
            </a:r>
          </a:p>
        </p:txBody>
      </p:sp>
    </p:spTree>
    <p:extLst>
      <p:ext uri="{BB962C8B-B14F-4D97-AF65-F5344CB8AC3E}">
        <p14:creationId xmlns:p14="http://schemas.microsoft.com/office/powerpoint/2010/main" val="2299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uran.ru/images/jpg/gubanov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96" y="145404"/>
            <a:ext cx="4320480" cy="6525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79523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«Энергия-Буран» (34 фото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6886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27942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n1.nevsedoma.com.ua/images/2006/198/50000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704856" cy="5524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30382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minspace.ru/Education/edu9phys/energia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340"/>
            <a:ext cx="4482380" cy="62733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300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cn1.nevsedoma.com.ua/images/2006/198/900000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776863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352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buran.ru/images/jpg/bbur2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30" y="76200"/>
            <a:ext cx="4422140" cy="670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1177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2fons.ru/pic/201406/1920x1200/2fons.ru-134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6672"/>
            <a:ext cx="7560840" cy="5760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9448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kybox.org.ua/userfiles/image/Space/Buran/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560839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6222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st-gdefon.gallery.world/wallpapers_original/702570_gallery.world.jpg?9b30f88865a6ee068aa988b568d8492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32848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580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F:\РАКЦ\КазРО РАКЦ\12 апреля 2018 -КАИ-КазРО РАКЦ\180px-ILA_Berlin_2012_PD_33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3" y="236841"/>
            <a:ext cx="4176464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843809" y="3244334"/>
            <a:ext cx="30180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Двигатель 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РД-170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РАКЦ\КазРО РАКЦ\12 апреля 2018 -КАИ-КазРО РАКЦ\1368777646_02 - копия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92696"/>
            <a:ext cx="381642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195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066" y="116517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академик глушк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34290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selena.sai.msu.ru/home/resear/glushko/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4408"/>
            <a:ext cx="3978324" cy="256478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3105835"/>
            <a:ext cx="1349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ЭРМ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8" name="Рисунок 7" descr="http://selena.sai.msu.ru/home/resear/glushko/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623" y="3625676"/>
            <a:ext cx="1620961" cy="259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elena.sai.msu.ru/home/resear/glushko/8_small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90209"/>
            <a:ext cx="1458044" cy="258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4151852" y="3244334"/>
            <a:ext cx="2837572" cy="34470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		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ОРМ-1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794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walkinspace.ru/_ph/25/2/42209128.jpg?15234697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4964956" cy="5166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3244334"/>
            <a:ext cx="54859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Модель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двигателя «РД-0120» В.П Глушко</a:t>
            </a:r>
          </a:p>
        </p:txBody>
      </p:sp>
    </p:spTree>
    <p:extLst>
      <p:ext uri="{BB962C8B-B14F-4D97-AF65-F5344CB8AC3E}">
        <p14:creationId xmlns:p14="http://schemas.microsoft.com/office/powerpoint/2010/main" val="3747639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RD-18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464" y="0"/>
            <a:ext cx="4896544" cy="61653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4142234" y="3244334"/>
            <a:ext cx="9524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РД-180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303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1368777604_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798996" cy="5925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КЦ\КазРО РАКЦ\12 апреля 2018 -КАИ-КазРО РАКЦ\733172917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24847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54854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1371512405_rd-180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487" cy="280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КЦ\КазРО РАКЦ\12 апреля 2018 -КАИ-КазРО РАКЦ\1371512408_rd-18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36" y="2132856"/>
            <a:ext cx="4483297" cy="31460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3105835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РД-180 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(В США - для американского «Атласа»)</a:t>
            </a:r>
          </a:p>
        </p:txBody>
      </p:sp>
    </p:spTree>
    <p:extLst>
      <p:ext uri="{BB962C8B-B14F-4D97-AF65-F5344CB8AC3E}">
        <p14:creationId xmlns:p14="http://schemas.microsoft.com/office/powerpoint/2010/main" val="2247262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07" y="404664"/>
            <a:ext cx="7560840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14640" y="3244334"/>
            <a:ext cx="1643142" cy="2893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Глушко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В.П.</a:t>
            </a:r>
          </a:p>
        </p:txBody>
      </p:sp>
    </p:spTree>
    <p:extLst>
      <p:ext uri="{BB962C8B-B14F-4D97-AF65-F5344CB8AC3E}">
        <p14:creationId xmlns:p14="http://schemas.microsoft.com/office/powerpoint/2010/main" val="2890341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Могила_академика_Валентина_Глушко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45" y="332656"/>
            <a:ext cx="3978910" cy="53047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Могила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В.П. Глушко на Новодевичьем кладбище Москвы</a:t>
            </a:r>
          </a:p>
        </p:txBody>
      </p:sp>
    </p:spTree>
    <p:extLst>
      <p:ext uri="{BB962C8B-B14F-4D97-AF65-F5344CB8AC3E}">
        <p14:creationId xmlns:p14="http://schemas.microsoft.com/office/powerpoint/2010/main" val="8865384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236" y="20908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Глушко_москва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0648"/>
            <a:ext cx="3415665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2967335"/>
            <a:ext cx="45720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Валентину Глушко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Аллее Космонавтов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(открыт 4 октября 2001 года)</a:t>
            </a:r>
          </a:p>
        </p:txBody>
      </p:sp>
    </p:spTree>
    <p:extLst>
      <p:ext uri="{BB962C8B-B14F-4D97-AF65-F5344CB8AC3E}">
        <p14:creationId xmlns:p14="http://schemas.microsoft.com/office/powerpoint/2010/main" val="32919425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КЦ\КазРО РАКЦ\12 апреля 2018 -КАИ-КазРО РАКЦ\Valentin_Glushko_on_a_2008_Russian_coin;_RR5110-0084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32" y="332656"/>
            <a:ext cx="511256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296733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Памятная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монета банка России, 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посвящённая 100-летию со дня рождения В. П. Глушко, серебро,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рубля, 2008 год</a:t>
            </a:r>
          </a:p>
        </p:txBody>
      </p:sp>
    </p:spTree>
    <p:extLst>
      <p:ext uri="{BB962C8B-B14F-4D97-AF65-F5344CB8AC3E}">
        <p14:creationId xmlns:p14="http://schemas.microsoft.com/office/powerpoint/2010/main" val="44516667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Langemak&amp;Glushko_Rockets...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6632"/>
            <a:ext cx="4097124" cy="58058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286000" y="3105835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Совместная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книга </a:t>
            </a:r>
            <a:r>
              <a:rPr lang="ru-RU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Лангемака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Глушко (1935)</a:t>
            </a:r>
          </a:p>
        </p:txBody>
      </p:sp>
    </p:spTree>
    <p:extLst>
      <p:ext uri="{BB962C8B-B14F-4D97-AF65-F5344CB8AC3E}">
        <p14:creationId xmlns:p14="http://schemas.microsoft.com/office/powerpoint/2010/main" val="2211454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дом\Downloads\Rus_Stamp_GST-Glushko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64" y="476672"/>
            <a:ext cx="6696744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02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07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ile:РЛА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3727301" cy="51617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51520" y="3105835"/>
            <a:ext cx="38884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Ракета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РЛА-1 в Музее космонавтики и ракетной техники</a:t>
            </a:r>
          </a:p>
        </p:txBody>
      </p:sp>
      <p:pic>
        <p:nvPicPr>
          <p:cNvPr id="7" name="Рисунок 6" descr="F:\РАКЦ\КазРО РАКЦ\12 апреля 2018 -КАИ-КазРО РАКЦ\12 апреля 2018 г-ГЛУШКО!!!КазРО РАКЦ\Опытный_жидкостный_ракетный_двигатель_ОРМ-6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60" y="893127"/>
            <a:ext cx="2307714" cy="47024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716016" y="3244334"/>
            <a:ext cx="3129958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Двигатель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dirty="0" smtClean="0"/>
              <a:t>		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	ОРМ-65 в разрезе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2686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2551837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КазРО</a:t>
            </a: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РАКЦ поздравляет всех с праздником – со Всемирным днём авиации и космонавтики!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0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РАКЦ\КазРО РАКЦ\12 апреля 2018 -КАИ-КазРО РАКЦ\280px-Приговор_В._П._Глушко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992888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727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99392"/>
            <a:ext cx="9324528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F:\РАКЦ\КазРО РАКЦ\12 апреля 2018 -КАИ-КазРО РАКЦ\03 (1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416824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163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733" y="-24418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bucharsky.ru/UserFiles/photos/f70d8c9ab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" y="351529"/>
            <a:ext cx="415820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prv2.lori-images.net/zhidkostnyi-raketnyi-dvigatelya-rd-2-v-razreze-eksponat-0023005906-preview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4210"/>
            <a:ext cx="4139952" cy="3265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rocketengines.ru/wp-content/uploads/2017/09/17093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87" y="4509120"/>
            <a:ext cx="3759497" cy="183215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3244334"/>
            <a:ext cx="2494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	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РД-1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244334"/>
            <a:ext cx="29158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РД-2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11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ом\Desktop\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topwar.ru/uploads/posts/2014-01/1389674775_g-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176464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1267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197</Words>
  <Application>Microsoft Office PowerPoint</Application>
  <PresentationFormat>Экран (4:3)</PresentationFormat>
  <Paragraphs>296</Paragraphs>
  <Slides>50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Казанское региональное отделение  Российской академии космонавтики   им. К.Э. Циолковского (КазРО РАКЦ) при КНИТУ-КАИ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27</cp:revision>
  <dcterms:created xsi:type="dcterms:W3CDTF">2018-04-11T15:18:51Z</dcterms:created>
  <dcterms:modified xsi:type="dcterms:W3CDTF">2018-05-18T19:19:53Z</dcterms:modified>
</cp:coreProperties>
</file>