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7" r:id="rId8"/>
    <p:sldId id="279" r:id="rId9"/>
    <p:sldId id="278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9" r:id="rId18"/>
    <p:sldId id="290" r:id="rId19"/>
    <p:sldId id="288" r:id="rId20"/>
    <p:sldId id="293" r:id="rId21"/>
    <p:sldId id="292" r:id="rId22"/>
    <p:sldId id="296" r:id="rId23"/>
    <p:sldId id="295" r:id="rId24"/>
    <p:sldId id="294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291" r:id="rId33"/>
    <p:sldId id="286" r:id="rId34"/>
    <p:sldId id="276" r:id="rId35"/>
    <p:sldId id="258" r:id="rId36"/>
    <p:sldId id="262" r:id="rId37"/>
    <p:sldId id="263" r:id="rId38"/>
    <p:sldId id="265" r:id="rId39"/>
    <p:sldId id="266" r:id="rId40"/>
    <p:sldId id="264" r:id="rId41"/>
    <p:sldId id="259" r:id="rId42"/>
    <p:sldId id="260" r:id="rId43"/>
    <p:sldId id="261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6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9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2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5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23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2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2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8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4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108B-3232-482C-95A5-DD27771754FA}" type="datetimeFigureOut">
              <a:rPr lang="ru-RU" smtClean="0"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94BBC-C1B8-48B9-AB34-9CF19F94A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70660" y="855022"/>
            <a:ext cx="8858992" cy="32316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endParaRPr lang="ru-RU" sz="6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лет со дня гибели Ю.А. Гагарина</a:t>
            </a:r>
          </a:p>
        </p:txBody>
      </p:sp>
    </p:spTree>
    <p:extLst>
      <p:ext uri="{BB962C8B-B14F-4D97-AF65-F5344CB8AC3E}">
        <p14:creationId xmlns:p14="http://schemas.microsoft.com/office/powerpoint/2010/main" val="10036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55" y="225631"/>
            <a:ext cx="5471606" cy="6555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6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2672_2_1427542182_66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56" y="258193"/>
            <a:ext cx="6594591" cy="6243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41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7" y="656823"/>
            <a:ext cx="9249715" cy="5692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43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362814126_rrrrsrer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609600"/>
            <a:ext cx="4181475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9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6d8303b8fc9b63d96ad63b07b2efd25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55" y="460995"/>
            <a:ext cx="6997598" cy="6084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Scan-140314-0004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93" y="690780"/>
            <a:ext cx="9093923" cy="595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7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4592226244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18" y="791106"/>
            <a:ext cx="8880166" cy="5787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2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z988_razbilsya-samolet-polsh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81" y="419224"/>
            <a:ext cx="10053618" cy="6438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5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0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4" y="286014"/>
            <a:ext cx="9640187" cy="6434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2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img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52" y="534773"/>
            <a:ext cx="9058297" cy="5936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Заседание КазРО РАКЦ-21.03.2018 г\MiG-15UTI_H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3" y="1548059"/>
            <a:ext cx="6212238" cy="437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Yuri_Gagarin_in_196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93" y="376206"/>
            <a:ext cx="4085111" cy="625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inx960x64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09" y="783709"/>
            <a:ext cx="8984111" cy="607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2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7f06205a327c406ee6ca7d9b5b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65" y="434469"/>
            <a:ext cx="7163728" cy="6137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56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5c59acdcd9f2f83c868489f80c329da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97" y="792627"/>
            <a:ext cx="8428903" cy="5810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3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71fe34e16f68c2ee0dafad7e0f25f6a9ea242d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80962"/>
            <a:ext cx="4511040" cy="669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4606228571515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7" y="798595"/>
            <a:ext cx="8892042" cy="542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5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91" y="533717"/>
            <a:ext cx="8820790" cy="5736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2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280308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13" y="209831"/>
            <a:ext cx="8749538" cy="664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0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06" y="477026"/>
            <a:ext cx="9735189" cy="638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22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41" y="489837"/>
            <a:ext cx="9913319" cy="6213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7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4606228436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52" y="501711"/>
            <a:ext cx="9450182" cy="6112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8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67" y="357319"/>
            <a:ext cx="9165173" cy="650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448117"/>
            <a:ext cx="5940425" cy="3961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DSC_20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69" y="533276"/>
            <a:ext cx="8309256" cy="616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960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13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31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загруженное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54" y="482372"/>
            <a:ext cx="7134494" cy="5853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86" y="622847"/>
            <a:ext cx="10245829" cy="6086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4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Soyuz_TMA-15M_crew_member_Samantha_Cristoforetti_lays_flowers_at_the_Kremlin_W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21" y="526510"/>
            <a:ext cx="9165175" cy="614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2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Kremlin_Wall_Necropolis_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828" y="981446"/>
            <a:ext cx="4876346" cy="5656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38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54351653656e065266081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84" y="678972"/>
            <a:ext cx="7692633" cy="5648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8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epk-mgu.od.ua/wp-content/uploads/2017/05/wallperz.com-2017030706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006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07" y="352335"/>
            <a:ext cx="9699564" cy="650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7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</Words>
  <Application>Microsoft Office PowerPoint</Application>
  <PresentationFormat>Произвольный</PresentationFormat>
  <Paragraphs>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Всероссийская научно-практическая конференция, посвящённая 110-летию  со дня рождения академика С.П. Королёва «С.П. Королёв в Казани: на пути к высокому старту» </dc:title>
  <dc:creator>Пользователь</dc:creator>
  <cp:lastModifiedBy>дом</cp:lastModifiedBy>
  <cp:revision>5</cp:revision>
  <dcterms:created xsi:type="dcterms:W3CDTF">2017-11-22T17:13:19Z</dcterms:created>
  <dcterms:modified xsi:type="dcterms:W3CDTF">2018-04-12T04:21:02Z</dcterms:modified>
</cp:coreProperties>
</file>