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1" r:id="rId6"/>
    <p:sldId id="260" r:id="rId7"/>
    <p:sldId id="265" r:id="rId8"/>
    <p:sldId id="261" r:id="rId9"/>
    <p:sldId id="267" r:id="rId10"/>
    <p:sldId id="269" r:id="rId11"/>
    <p:sldId id="270" r:id="rId12"/>
    <p:sldId id="266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84DB-B0AA-416A-A3A8-5D873186DF1A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6C82-0BE0-40A4-8419-3B2033D04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2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D6C82-0BE0-40A4-8419-3B2033D044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8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9B4EC-EA2F-BDE4-237F-90B3D9F68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C382FB-C826-5FF9-521E-B88D63155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C13B2-8698-D052-5247-712D068F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6DF9E8-32D7-9F85-0904-A3A8A2E9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4E031-BD65-4A41-3D20-368C0948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7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A75FC-3230-72AD-8D0F-37160E0F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0EE3B3-4252-45DB-7652-6CE782041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0E70CC-0F15-3B47-26AF-338D7E36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BC12D-8481-2013-54ED-D2BFCEA8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F2A36-EB68-89FE-EC1A-874A6AD3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8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67BF30-822E-EC42-5147-E6DF2F3A4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82332F-F550-5B27-D4CF-8A966B1D1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52BA6-0425-9810-730F-A3B710BF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E5BF-3D85-04EC-3B53-CFA37DA9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B9307-EA46-25AB-9C63-3441B0FB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1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CB39B-D0F0-2F68-B2D6-57BF7CFA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25199-8236-1E20-3083-C1C800BD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609E9-E4F8-24AF-5E70-84942913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B28D7-74D0-0586-0579-BD1A2267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D99DE-C24D-FDEB-C923-B2F9CEC9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0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CFF62-D1C3-867D-155E-D856E376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3F439-4757-D97F-EFDE-CBF3F04E2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5A7F7-5201-1155-6263-76451CB6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CC9D1-060F-DCC1-16A6-4F4C1774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3DE3B-4421-273D-4627-0F3F06B9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5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B47C9-A980-E6FC-5151-941A1ADB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D9C64-115E-C708-137B-0BAF01221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0C0C5E-5F38-DE74-C257-868E1B0DA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866C4-5AAD-16F5-6E4E-616565C9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FA3C93-7E6E-F77A-9F1B-9EB454E5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BEDF5-86C6-7E0D-51D0-757BAF3C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8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3CCF9-1F4A-C889-8716-9CC8EE73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C9D23-3F0F-B38E-40B1-2E5FECFB0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457A3-AEFA-D44D-2A59-EB76D4FC8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EBEE24-61D7-DA5E-85B8-21AE20D05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F7AEFA-7EE2-896D-10E2-195C6E8E1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DE5D64-CF09-5F51-6469-DD2A7343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DCA583-BE94-6ABB-9033-BF35C995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7FC288-1235-9E63-ADCB-6885576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4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8E5F-E9C6-25D6-2F5A-EA554F76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1B56B1-9A45-23CB-256A-18D65592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00990B-F264-C1AA-12F0-AEB5581A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8FE2D6-2FF5-5AD1-BD08-8A043177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3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A9D2AF-AF8A-4A07-E7DA-DF3FED40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B7555-78E6-D087-6E48-F9BAA6B2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4901B4-ACA3-05B8-20DB-2CAB42E1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3D9AF-71B9-AED2-B604-20A8F12C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52B02-9618-420A-8E5E-F311321C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44B7D3-AD10-1AEA-1875-21EB8B2F1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C6036-7B01-F228-CEC3-8BA4FF8D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F1A9-99DF-BC19-C991-CFE29991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05370-5FB4-182D-1BA6-2772FDF3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8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206C-DA21-DE26-1644-EC827E57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E2C7F1-5FCD-148D-BA62-CC34B68B5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6E711-DDF3-55BD-3FCF-35186CA58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BED36-D980-C456-2D32-92EAB8F8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BE379-8B13-D124-F8CF-A4F386AD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5D4A94-FF5D-7B42-8244-FC3D68D0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1A7B6-4628-9C43-BD41-62AD1D9F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4C825-A33B-8A71-E7AE-FB9693078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E79CF-22CF-3B90-8EE3-2C151BD47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B74ADF-B64B-4AAF-A6B4-53AB6D6482D0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0C6C9-B1C6-712E-8D1C-3A426C30B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2466DE-4CF8-ED5B-A590-1FF350DF8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018900-734F-4064-86BA-01B5B93FB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0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AC288-1446-B029-8F59-AE46525B3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71" y="865238"/>
            <a:ext cx="11965858" cy="2359741"/>
          </a:xfrm>
        </p:spPr>
        <p:txBody>
          <a:bodyPr>
            <a:normAutofit/>
          </a:bodyPr>
          <a:lstStyle/>
          <a:p>
            <a:r>
              <a:rPr lang="ru-RU" sz="3200" dirty="0"/>
              <a:t>Выпускная квалификационная работа </a:t>
            </a:r>
            <a:br>
              <a:rPr lang="ru-RU" sz="3200" dirty="0"/>
            </a:br>
            <a:r>
              <a:rPr lang="ru-RU" sz="3200" dirty="0"/>
              <a:t>на тему:</a:t>
            </a:r>
            <a:br>
              <a:rPr lang="ru-RU" sz="4400" dirty="0"/>
            </a:br>
            <a:r>
              <a:rPr lang="ru-RU" sz="4400" dirty="0"/>
              <a:t>«Система управления квадрокоптером в</a:t>
            </a:r>
            <a:br>
              <a:rPr lang="ru-RU" sz="4400" dirty="0"/>
            </a:br>
            <a:r>
              <a:rPr lang="ru-RU" sz="4400" dirty="0"/>
              <a:t>условиях действия атмосферных возмущений»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41F81-B39E-618E-52CA-1F05202E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1" y="3478160"/>
            <a:ext cx="3397045" cy="3077497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Выполнил </a:t>
            </a:r>
          </a:p>
          <a:p>
            <a:pPr algn="r"/>
            <a:r>
              <a:rPr lang="ru-RU" dirty="0"/>
              <a:t>студент гр. 3289</a:t>
            </a:r>
          </a:p>
          <a:p>
            <a:pPr algn="r"/>
            <a:r>
              <a:rPr lang="ru-RU" dirty="0"/>
              <a:t>Акмалетдинов Х.Р.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Научный руководитель</a:t>
            </a:r>
          </a:p>
          <a:p>
            <a:pPr algn="r"/>
            <a:r>
              <a:rPr lang="ru-RU" dirty="0"/>
              <a:t>канд. техн. наук, доцент </a:t>
            </a:r>
          </a:p>
          <a:p>
            <a:pPr algn="r"/>
            <a:r>
              <a:rPr lang="ru-RU" dirty="0"/>
              <a:t>Файзутдинов Р.Н.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E13CD20-3E6D-943B-9CFA-2F76F51C92E6}"/>
              </a:ext>
            </a:extLst>
          </p:cNvPr>
          <p:cNvSpPr txBox="1">
            <a:spLocks/>
          </p:cNvSpPr>
          <p:nvPr/>
        </p:nvSpPr>
        <p:spPr>
          <a:xfrm>
            <a:off x="5169310" y="6333202"/>
            <a:ext cx="1853380" cy="44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Казань, 2024</a:t>
            </a:r>
          </a:p>
        </p:txBody>
      </p:sp>
    </p:spTree>
    <p:extLst>
      <p:ext uri="{BB962C8B-B14F-4D97-AF65-F5344CB8AC3E}">
        <p14:creationId xmlns:p14="http://schemas.microsoft.com/office/powerpoint/2010/main" val="409872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F5670-01C3-7C3F-4E95-719E9B082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 b="998"/>
          <a:stretch/>
        </p:blipFill>
        <p:spPr bwMode="auto">
          <a:xfrm>
            <a:off x="2269967" y="3737633"/>
            <a:ext cx="7185121" cy="304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6D9F9A-27A7-76FE-37DD-3C246384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01" y="490219"/>
            <a:ext cx="8951599" cy="271753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E025F79-E13E-73DF-E65B-A2F9F09C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838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Блок Управление положением и ускорениями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9EA74F-F9B5-FC08-2FCA-1AB458111C0B}"/>
              </a:ext>
            </a:extLst>
          </p:cNvPr>
          <p:cNvSpPr txBox="1">
            <a:spLocks/>
          </p:cNvSpPr>
          <p:nvPr/>
        </p:nvSpPr>
        <p:spPr>
          <a:xfrm>
            <a:off x="838200" y="3228075"/>
            <a:ext cx="10515600" cy="62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Блок Навигация</a:t>
            </a:r>
          </a:p>
        </p:txBody>
      </p:sp>
    </p:spTree>
    <p:extLst>
      <p:ext uri="{BB962C8B-B14F-4D97-AF65-F5344CB8AC3E}">
        <p14:creationId xmlns:p14="http://schemas.microsoft.com/office/powerpoint/2010/main" val="43132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76679AB-8D05-A22B-635D-2EB3928982BD}"/>
              </a:ext>
            </a:extLst>
          </p:cNvPr>
          <p:cNvGrpSpPr/>
          <p:nvPr/>
        </p:nvGrpSpPr>
        <p:grpSpPr>
          <a:xfrm>
            <a:off x="307378" y="417036"/>
            <a:ext cx="7472604" cy="3261404"/>
            <a:chOff x="2828767" y="3858768"/>
            <a:chExt cx="6534467" cy="285195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A86179D-5C6B-A9D7-834E-5C6C289D2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3" b="-1"/>
            <a:stretch/>
          </p:blipFill>
          <p:spPr bwMode="auto">
            <a:xfrm>
              <a:off x="2828767" y="3858768"/>
              <a:ext cx="6534467" cy="2851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24B02F4-FC29-69AF-92DB-66A022E6C841}"/>
                </a:ext>
              </a:extLst>
            </p:cNvPr>
            <p:cNvSpPr/>
            <p:nvPr/>
          </p:nvSpPr>
          <p:spPr>
            <a:xfrm>
              <a:off x="4616721" y="5980766"/>
              <a:ext cx="1285875" cy="41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192B45-CFDD-5E2B-7832-8CF2756D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35" y="451391"/>
            <a:ext cx="2939570" cy="3395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057A70E-C710-3D39-659D-FE77B2950982}"/>
              </a:ext>
            </a:extLst>
          </p:cNvPr>
          <p:cNvSpPr txBox="1">
            <a:spLocks/>
          </p:cNvSpPr>
          <p:nvPr/>
        </p:nvSpPr>
        <p:spPr>
          <a:xfrm>
            <a:off x="1455420" y="-80724"/>
            <a:ext cx="5176520" cy="62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Блок </a:t>
            </a:r>
            <a:r>
              <a:rPr lang="en-US" sz="1800" b="1" dirty="0"/>
              <a:t>Guidance </a:t>
            </a:r>
            <a:r>
              <a:rPr lang="en-US" sz="1800" b="1" dirty="0" err="1"/>
              <a:t>Stateflow</a:t>
            </a:r>
            <a:r>
              <a:rPr lang="en-US" sz="1800" b="1" dirty="0"/>
              <a:t> </a:t>
            </a:r>
            <a:endParaRPr lang="ru-RU" sz="18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DEDE33-6549-5D74-DC96-A8F9A4CEE912}"/>
              </a:ext>
            </a:extLst>
          </p:cNvPr>
          <p:cNvSpPr txBox="1">
            <a:spLocks/>
          </p:cNvSpPr>
          <p:nvPr/>
        </p:nvSpPr>
        <p:spPr>
          <a:xfrm>
            <a:off x="7401560" y="-80724"/>
            <a:ext cx="5176520" cy="62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Блок </a:t>
            </a:r>
            <a:r>
              <a:rPr lang="en-US" sz="1800" b="1" dirty="0"/>
              <a:t>Guidance Mode Selector </a:t>
            </a:r>
            <a:endParaRPr lang="ru-RU" sz="1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252064-485E-32BF-5F81-B464A810E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8" t="4296" r="1853" b="4500"/>
          <a:stretch/>
        </p:blipFill>
        <p:spPr bwMode="auto">
          <a:xfrm>
            <a:off x="2658757" y="4248998"/>
            <a:ext cx="6874487" cy="2517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7D165-8255-AB4B-5A7D-FFB00B754AFE}"/>
              </a:ext>
            </a:extLst>
          </p:cNvPr>
          <p:cNvSpPr txBox="1">
            <a:spLocks/>
          </p:cNvSpPr>
          <p:nvPr/>
        </p:nvSpPr>
        <p:spPr>
          <a:xfrm>
            <a:off x="838200" y="3724877"/>
            <a:ext cx="10515600" cy="62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Блок </a:t>
            </a:r>
            <a:r>
              <a:rPr lang="en-US" sz="1800" b="1" dirty="0"/>
              <a:t>External Sensors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94115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E0A976-D26C-76F6-533F-E9106F3B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Визуализация движения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FA780E-A88A-3BAD-8BC9-7D0558966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73" y="1107533"/>
            <a:ext cx="9591455" cy="51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A0A2C5-8933-BB6B-1130-EECB7DA474E7}"/>
              </a:ext>
            </a:extLst>
          </p:cNvPr>
          <p:cNvSpPr txBox="1">
            <a:spLocks/>
          </p:cNvSpPr>
          <p:nvPr/>
        </p:nvSpPr>
        <p:spPr>
          <a:xfrm>
            <a:off x="113071" y="2249129"/>
            <a:ext cx="11965858" cy="235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5208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FE050-C9B6-AE98-56AE-903277F3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Цель и задачи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89B07-D923-594C-2551-98371703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Цель </a:t>
            </a:r>
            <a:r>
              <a:rPr lang="ru-RU" dirty="0"/>
              <a:t>– разработать систему управления квадрокоптером в условиях действия атмосферных возмущений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Задачи:</a:t>
            </a:r>
          </a:p>
          <a:p>
            <a:r>
              <a:rPr lang="ru-RU" dirty="0"/>
              <a:t>Получить математическую и компьютерную модели движения квадрокоптера</a:t>
            </a:r>
          </a:p>
          <a:p>
            <a:r>
              <a:rPr lang="ru-RU" dirty="0"/>
              <a:t>Синтез закона управления квадрокоптером</a:t>
            </a:r>
          </a:p>
          <a:p>
            <a:r>
              <a:rPr lang="ru-RU" dirty="0"/>
              <a:t>Моделирование и визуализация движения квадрокоптера</a:t>
            </a:r>
          </a:p>
        </p:txBody>
      </p:sp>
    </p:spTree>
    <p:extLst>
      <p:ext uri="{BB962C8B-B14F-4D97-AF65-F5344CB8AC3E}">
        <p14:creationId xmlns:p14="http://schemas.microsoft.com/office/powerpoint/2010/main" val="150266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ABB6C-A993-9D8C-C24B-EA69AE47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Математическая модель квадрокоптера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B62B8-4A6D-C647-FEEC-E743F9D6E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" t="4654" r="1658" b="666"/>
          <a:stretch/>
        </p:blipFill>
        <p:spPr>
          <a:xfrm>
            <a:off x="6680718" y="3597896"/>
            <a:ext cx="5188047" cy="2800366"/>
          </a:xfrm>
          <a:prstGeom prst="rect">
            <a:avLst/>
          </a:prstGeom>
        </p:spPr>
      </p:pic>
      <p:pic>
        <p:nvPicPr>
          <p:cNvPr id="1026" name="Picture 2" descr="ТОП-20 рейтинг квадрокоптеров в 2024 году с большим радиусом действия и  хорошей камерой: названия, описание, фото и цена">
            <a:extLst>
              <a:ext uri="{FF2B5EF4-FFF2-40B4-BE49-F238E27FC236}">
                <a16:creationId xmlns:a16="http://schemas.microsoft.com/office/drawing/2014/main" id="{9D2594E2-68BB-4EEB-22B7-01327300D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0308" r="1119" b="7544"/>
          <a:stretch/>
        </p:blipFill>
        <p:spPr bwMode="auto">
          <a:xfrm>
            <a:off x="7273221" y="1293241"/>
            <a:ext cx="4003040" cy="22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872A61-D0BE-5C9C-D323-F5E13BB35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826" y="1786222"/>
            <a:ext cx="4632319" cy="41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99B29-AA24-DB6E-CDD4-6063C748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20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Система управления квадрокоптером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438B64-04D1-9825-907A-4993DF174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607" y="2155141"/>
            <a:ext cx="4484820" cy="24355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BCB7BD-BD73-61B9-8C78-6CB60626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607" y="4963615"/>
            <a:ext cx="3604572" cy="5265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E663DE-7039-613B-1788-0768FB746E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14"/>
          <a:stretch/>
        </p:blipFill>
        <p:spPr>
          <a:xfrm>
            <a:off x="1057414" y="5499387"/>
            <a:ext cx="1790855" cy="3754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FB77CC6-86F2-7E49-7649-9B1DC5668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0" b="3018"/>
          <a:stretch/>
        </p:blipFill>
        <p:spPr>
          <a:xfrm>
            <a:off x="7193281" y="2909851"/>
            <a:ext cx="3810330" cy="38842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6E539C1-E904-02B6-F947-2A47BA3AC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4232" y="887775"/>
            <a:ext cx="5029636" cy="1839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FBA44-E0FD-23C2-0ECB-8E66E2668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779" y="1130143"/>
            <a:ext cx="350550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9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FA3D5C2-643C-74DF-4387-FDDDC29BF11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Блок управления квадрокоптером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95B4F9-EC4C-5A4F-39C6-EEFB3A555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r="1573"/>
          <a:stretch>
            <a:fillRect/>
          </a:stretch>
        </p:blipFill>
        <p:spPr bwMode="auto">
          <a:xfrm>
            <a:off x="2189177" y="1166789"/>
            <a:ext cx="7813646" cy="5386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70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30B60-62D2-6259-2452-CA8FA15C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Моделирование движения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165196-A701-065B-6006-CDCFC1F5D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242" y="1061139"/>
            <a:ext cx="10181517" cy="54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3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18C8FC1-8ACF-00D4-B736-F26D7C52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Моделирование движения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5CD507-2E0A-6F8B-C5C7-544DE789D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88" y="1291405"/>
            <a:ext cx="5761546" cy="42751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BE7CAF-5072-ACB0-D6DD-26853E0A9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09"/>
          <a:stretch/>
        </p:blipFill>
        <p:spPr>
          <a:xfrm>
            <a:off x="6470159" y="1413200"/>
            <a:ext cx="5146453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8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ABB19-0D74-6A47-D0C1-E25DB813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Визуализация движения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A27CA3-18E4-4AD6-87F9-68B22D98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"/>
          <a:stretch/>
        </p:blipFill>
        <p:spPr bwMode="auto">
          <a:xfrm>
            <a:off x="1252144" y="1095165"/>
            <a:ext cx="9687712" cy="3290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DB03BC-E1E2-14D9-AD19-875C9A76BDA4}"/>
              </a:ext>
            </a:extLst>
          </p:cNvPr>
          <p:cNvSpPr txBox="1"/>
          <p:nvPr/>
        </p:nvSpPr>
        <p:spPr>
          <a:xfrm>
            <a:off x="1252144" y="4677572"/>
            <a:ext cx="9687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Ground Station Control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предназначен для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траектории движения квадрокоптера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 Sensors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Lidar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Camera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предназначен для размещения внешних датчиков и приборов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Board Computer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предназначен для выполнения роли центрального вычислительного устройства квадрокоптера.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Multirotor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выполняет роль модели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БПЛА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7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E4719-ED47-311B-EADF-6CA54DD5E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982240"/>
            <a:ext cx="9248775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8E5B8-9E28-DD07-D4B9-13015032A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04865"/>
            <a:ext cx="924877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FFB29-23FD-F0F4-FF1E-00848D8D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838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Блок </a:t>
            </a:r>
            <a:r>
              <a:rPr lang="en-US" sz="1800" b="1" dirty="0"/>
              <a:t>Multirotor</a:t>
            </a:r>
            <a:endParaRPr lang="ru-RU" sz="1800" b="1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FC080E5-2795-932D-2C54-4B38F704D941}"/>
              </a:ext>
            </a:extLst>
          </p:cNvPr>
          <p:cNvSpPr txBox="1">
            <a:spLocks/>
          </p:cNvSpPr>
          <p:nvPr/>
        </p:nvSpPr>
        <p:spPr>
          <a:xfrm>
            <a:off x="838200" y="3583675"/>
            <a:ext cx="10515600" cy="62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/>
              <a:t>Блок Динамика объекта и автопилот</a:t>
            </a:r>
          </a:p>
        </p:txBody>
      </p:sp>
    </p:spTree>
    <p:extLst>
      <p:ext uri="{BB962C8B-B14F-4D97-AF65-F5344CB8AC3E}">
        <p14:creationId xmlns:p14="http://schemas.microsoft.com/office/powerpoint/2010/main" val="77402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168</Words>
  <Application>Microsoft Office PowerPoint</Application>
  <PresentationFormat>Широкоэкранный</PresentationFormat>
  <Paragraphs>36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Тема Office</vt:lpstr>
      <vt:lpstr>Выпускная квалификационная работа  на тему: «Система управления квадрокоптером в условиях действия атмосферных возмущений»</vt:lpstr>
      <vt:lpstr>Цель и задачи исследования</vt:lpstr>
      <vt:lpstr>Математическая модель квадрокоптера</vt:lpstr>
      <vt:lpstr>Система управления квадрокоптером</vt:lpstr>
      <vt:lpstr>Презентация PowerPoint</vt:lpstr>
      <vt:lpstr>Моделирование движения</vt:lpstr>
      <vt:lpstr>Моделирование движения</vt:lpstr>
      <vt:lpstr>Визуализация движения</vt:lpstr>
      <vt:lpstr>Блок Multirotor</vt:lpstr>
      <vt:lpstr>Блок Управление положением и ускорениями </vt:lpstr>
      <vt:lpstr>Презентация PowerPoint</vt:lpstr>
      <vt:lpstr>Визуализация движения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Хаммат Хаммат</dc:creator>
  <cp:lastModifiedBy>Хаммат Хаммат</cp:lastModifiedBy>
  <cp:revision>15</cp:revision>
  <dcterms:created xsi:type="dcterms:W3CDTF">2024-06-24T16:34:42Z</dcterms:created>
  <dcterms:modified xsi:type="dcterms:W3CDTF">2024-07-05T18:19:35Z</dcterms:modified>
</cp:coreProperties>
</file>