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0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11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1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2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37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4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08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0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B7BD-6F80-48D1-B334-BF77807A7D3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C3A6E-F03F-47D7-B671-66C3DA2F7B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23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MShakirzyanov@kai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Академия информационных технологий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99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Оказание услуг </a:t>
            </a:r>
            <a:r>
              <a:rPr lang="ru-RU" dirty="0"/>
              <a:t>в области внедрения и использования </a:t>
            </a:r>
            <a:r>
              <a:rPr lang="ru-RU" dirty="0" smtClean="0"/>
              <a:t>информационных </a:t>
            </a:r>
            <a:r>
              <a:rPr lang="ru-RU" dirty="0"/>
              <a:t>технологий, подготовки, переподготовки и повышения квалификации </a:t>
            </a:r>
            <a:r>
              <a:rPr lang="ru-RU" dirty="0" smtClean="0"/>
              <a:t>кадров.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61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Направления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- оказание платных услуг предприятиям, организациям и гражданам в изучении, внедрении и сопровождении программных и технических </a:t>
            </a:r>
            <a:r>
              <a:rPr lang="ru-RU" dirty="0" smtClean="0"/>
              <a:t>средств;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- повышение квалификации и переподготовка специалистов в </a:t>
            </a:r>
            <a:r>
              <a:rPr lang="ru-RU" dirty="0" smtClean="0"/>
              <a:t>области </a:t>
            </a:r>
            <a:r>
              <a:rPr lang="ru-RU" dirty="0"/>
              <a:t>экономики, управления, прикладной </a:t>
            </a:r>
            <a:r>
              <a:rPr lang="ru-RU" dirty="0" smtClean="0"/>
              <a:t>математики и информационных </a:t>
            </a:r>
            <a:r>
              <a:rPr lang="ru-RU" dirty="0"/>
              <a:t>технологий;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- целевая подготовка студентов по договорам с предприятиями в области информатики и </a:t>
            </a:r>
            <a:r>
              <a:rPr lang="ru-RU" dirty="0" smtClean="0"/>
              <a:t>информационных </a:t>
            </a:r>
            <a:r>
              <a:rPr lang="ru-RU" dirty="0"/>
              <a:t>технологий;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- оказание услуг в изучении экономико-математических методов в управлении предприятиями на базе </a:t>
            </a:r>
            <a:r>
              <a:rPr lang="ru-RU" dirty="0" smtClean="0"/>
              <a:t>компьютерных </a:t>
            </a:r>
            <a:r>
              <a:rPr lang="ru-RU" dirty="0"/>
              <a:t>технологий;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- проведение курсов дополнительного образования для школьников по информационным технологиям;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- обучение и сертификация специалистов по лицензионным программным продуктам;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- разработка, издание и распространение учебно-методических материалов;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- экспертная оценка качества программно-аппаратных комплексов в организациях и на предприятиях;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- разработка и внедрение программно-математических комплексов, программно-аппаратных средств;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- выполнение научно-исследовательских и опытно-конструкторских работ в области информационных технологий на основе хоздоговоров с предприятиями, организациями, учреждениями;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- организация школ, учебных курсов, конференций и выставок, проведение консультаций и </a:t>
            </a:r>
            <a:r>
              <a:rPr lang="ru-RU" dirty="0" err="1"/>
              <a:t>профориентационной</a:t>
            </a:r>
            <a:r>
              <a:rPr lang="ru-RU" dirty="0"/>
              <a:t> </a:t>
            </a:r>
            <a:r>
              <a:rPr lang="ru-RU" dirty="0" smtClean="0"/>
              <a:t>работы</a:t>
            </a:r>
            <a:r>
              <a:rPr lang="en-US" dirty="0"/>
              <a:t>;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- содействие в трудоустройстве.</a:t>
            </a:r>
            <a:endParaRPr lang="ru-RU" i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27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Наименования программ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«1С: Зарплата и Управление персоналом</a:t>
            </a:r>
            <a:r>
              <a:rPr lang="ru-RU" dirty="0" smtClean="0"/>
              <a:t>» (программист 1С)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«1С:Бухгалтерия</a:t>
            </a:r>
            <a:r>
              <a:rPr lang="ru-RU" dirty="0" smtClean="0"/>
              <a:t>» </a:t>
            </a:r>
            <a:r>
              <a:rPr lang="ru-RU" dirty="0"/>
              <a:t>(программист 1С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Работа </a:t>
            </a:r>
            <a:r>
              <a:rPr lang="ru-RU" dirty="0"/>
              <a:t>с офисным пакетом приложений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 smtClean="0"/>
              <a:t>Office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Разработка информационных систем на основе СУБД </a:t>
            </a:r>
            <a:r>
              <a:rPr lang="ru-RU" dirty="0" err="1" smtClean="0"/>
              <a:t>Oracle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Создание и сопровождение сетевой инфраструктуры корпоративных информационных </a:t>
            </a:r>
            <a:r>
              <a:rPr lang="ru-RU" dirty="0" smtClean="0"/>
              <a:t>систем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Информатика и вычислительная </a:t>
            </a:r>
            <a:r>
              <a:rPr lang="ru-RU" dirty="0" smtClean="0"/>
              <a:t>техника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ru-RU" dirty="0" smtClean="0"/>
              <a:t>Профессиональная переподготовка)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Программирование на языке С (С++)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Программирование на </a:t>
            </a:r>
            <a:r>
              <a:rPr lang="ru-RU" dirty="0" smtClean="0"/>
              <a:t>языке</a:t>
            </a:r>
            <a:r>
              <a:rPr lang="en-US" dirty="0" smtClean="0"/>
              <a:t> C#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Программирование на языке </a:t>
            </a:r>
            <a:r>
              <a:rPr lang="en-US" dirty="0" smtClean="0"/>
              <a:t>Python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Программирование на языке </a:t>
            </a:r>
            <a:r>
              <a:rPr lang="en-US" dirty="0" smtClean="0"/>
              <a:t>Java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Обеспечение безопасности персональных данных в информационных системах обработки персональных </a:t>
            </a:r>
            <a:r>
              <a:rPr lang="ru-RU" dirty="0" smtClean="0"/>
              <a:t>данных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Сетевой специалист </a:t>
            </a:r>
            <a:r>
              <a:rPr lang="en-US" dirty="0" smtClean="0"/>
              <a:t>C</a:t>
            </a:r>
            <a:r>
              <a:rPr lang="ru-RU" dirty="0" err="1" smtClean="0"/>
              <a:t>isco</a:t>
            </a:r>
            <a:r>
              <a:rPr lang="ru-RU" dirty="0" smtClean="0"/>
              <a:t> начального уровня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81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Руководитель подразделения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Трегубов Владимир Михайлович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Контактное лицо</a:t>
            </a:r>
          </a:p>
          <a:p>
            <a:pPr marL="0" indent="0">
              <a:buNone/>
            </a:pPr>
            <a:r>
              <a:rPr lang="ru-RU" dirty="0" smtClean="0"/>
              <a:t>Шакирзянов Ринат Михайлович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телефон +7 (843) 231-16-52, </a:t>
            </a:r>
            <a:r>
              <a:rPr lang="en-US" dirty="0"/>
              <a:t>e</a:t>
            </a:r>
            <a:r>
              <a:rPr lang="ru-RU" dirty="0"/>
              <a:t>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RMShakirzyanov@kai.ru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08" y="640890"/>
            <a:ext cx="20383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082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298</Words>
  <Application>Microsoft Office PowerPoint</Application>
  <PresentationFormat>Произвольный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Академия информационных технологий </vt:lpstr>
      <vt:lpstr>Цель</vt:lpstr>
      <vt:lpstr>Направления деятельности</vt:lpstr>
      <vt:lpstr>Наименования программ обучения</vt:lpstr>
      <vt:lpstr>Контакты</vt:lpstr>
    </vt:vector>
  </TitlesOfParts>
  <Company>KNITU-KAI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подразделения</dc:title>
  <dc:creator>Гимбицкий Артур Вячеславович</dc:creator>
  <cp:lastModifiedBy>Шакирзянов Ринат Михайлович</cp:lastModifiedBy>
  <cp:revision>8</cp:revision>
  <dcterms:created xsi:type="dcterms:W3CDTF">2021-03-22T10:52:33Z</dcterms:created>
  <dcterms:modified xsi:type="dcterms:W3CDTF">2021-03-26T12:11:11Z</dcterms:modified>
</cp:coreProperties>
</file>