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DC3"/>
    <a:srgbClr val="0F2741"/>
    <a:srgbClr val="001736"/>
    <a:srgbClr val="003374"/>
    <a:srgbClr val="173A8D"/>
    <a:srgbClr val="C9A093"/>
    <a:srgbClr val="F1F1F1"/>
    <a:srgbClr val="385592"/>
    <a:srgbClr val="3A5896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6" y="24391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847" y="2725271"/>
            <a:ext cx="8408893" cy="17750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академический Большой театр России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D:\Desktop\лого.png"/>
          <p:cNvPicPr>
            <a:picLocks noChangeAspect="1" noChangeArrowheads="1"/>
          </p:cNvPicPr>
          <p:nvPr/>
        </p:nvPicPr>
        <p:blipFill>
          <a:blip r:embed="rId3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pic>
        <p:nvPicPr>
          <p:cNvPr id="1032" name="Picture 8" descr="D:\Desktop\article.png"/>
          <p:cNvPicPr>
            <a:picLocks noChangeAspect="1" noChangeArrowheads="1"/>
          </p:cNvPicPr>
          <p:nvPr/>
        </p:nvPicPr>
        <p:blipFill>
          <a:blip r:embed="rId4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 descr="D:\Desktop\article.png"/>
          <p:cNvPicPr>
            <a:picLocks noChangeAspect="1" noChangeArrowheads="1"/>
          </p:cNvPicPr>
          <p:nvPr/>
        </p:nvPicPr>
        <p:blipFill>
          <a:blip r:embed="rId2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  <p:pic>
        <p:nvPicPr>
          <p:cNvPr id="59" name="Picture 7" descr="D:\Desktop\лого.png"/>
          <p:cNvPicPr>
            <a:picLocks noChangeAspect="1" noChangeArrowheads="1"/>
          </p:cNvPicPr>
          <p:nvPr/>
        </p:nvPicPr>
        <p:blipFill>
          <a:blip r:embed="rId3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2339788" y="251013"/>
            <a:ext cx="654423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В самом центре Москвы на красивой площади расположен главный храм российской культуры – Большой театр.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012" y="5488121"/>
            <a:ext cx="6203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Гордость всей России – Большой театр – является одним из самых значительных в мире театров оперы и балета, стоя в одном ряду с такими «глыбами» как «</a:t>
            </a:r>
            <a:r>
              <a:rPr lang="ru-RU" sz="1600" b="1" dirty="0" err="1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Скала» в Италии и «</a:t>
            </a:r>
            <a:r>
              <a:rPr lang="ru-RU" sz="1600" b="1" dirty="0" err="1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Ковент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Гарден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» в Англии.</a:t>
            </a:r>
            <a:endParaRPr lang="ru-RU" dirty="0"/>
          </a:p>
        </p:txBody>
      </p:sp>
      <p:pic>
        <p:nvPicPr>
          <p:cNvPr id="2" name="Picture 2" descr="ÐÐ°ÑÑÐ¸Ð½ÐºÐ¸ Ð¿Ð¾ Ð·Ð°Ð¿ÑÐ¾ÑÑ Ð³Ð¾ÑÑÐ´Ð°ÑÑÑÐ²ÐµÐ½Ð½ÑÐ¹ Ð°ÐºÐ°Ð´ÐµÐ¼Ð¸ÑÐµÑÐºÐ¸Ð¹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153" y="887610"/>
            <a:ext cx="378236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ÐÐ°ÑÑÐ¸Ð½ÐºÐ¸ Ð¿Ð¾ Ð·Ð°Ð¿ÑÐ¾ÑÑ Ð³Ð¾ÑÑÐ´Ð°ÑÑÑÐ²ÐµÐ½Ð½ÑÐ¹ Ð°ÐºÐ°Ð´ÐµÐ¼Ð¸ÑÐµÑÐºÐ¸Ð¹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86" y="2816129"/>
            <a:ext cx="402352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Desktop\лого.png"/>
          <p:cNvPicPr>
            <a:picLocks noChangeAspect="1" noChangeArrowheads="1"/>
          </p:cNvPicPr>
          <p:nvPr/>
        </p:nvPicPr>
        <p:blipFill>
          <a:blip r:embed="rId2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pic>
        <p:nvPicPr>
          <p:cNvPr id="3" name="Picture 8" descr="D:\Desktop\article.png"/>
          <p:cNvPicPr>
            <a:picLocks noChangeAspect="1" noChangeArrowheads="1"/>
          </p:cNvPicPr>
          <p:nvPr/>
        </p:nvPicPr>
        <p:blipFill>
          <a:blip r:embed="rId3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92187" y="288704"/>
            <a:ext cx="61946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Большой театр в Москве - одно из лучших театральных зданий мира. Пятиярусный зрительный зал славится своей величиной, превосходной акустикой.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553" y="5326867"/>
            <a:ext cx="6275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Его украшает золоченая лепнина, росписи на потолке, огромная хрустальная многоярусная люстра. Высота зала - 21 метр, длина - 25 метров, ширина - 26 метров. В нем 2153 места. Перед Большим театром раскинулся сквер с фонтаном.</a:t>
            </a:r>
            <a:endParaRPr lang="ru-RU" sz="1600" dirty="0"/>
          </a:p>
        </p:txBody>
      </p:sp>
      <p:pic>
        <p:nvPicPr>
          <p:cNvPr id="5" name="Picture 2" descr="ÐÐ°ÑÑÐ¸Ð½ÐºÐ¸ Ð¿Ð¾ Ð·Ð°Ð¿ÑÐ¾ÑÑ Ð³Ð¾ÑÑÐ´Ð°ÑÑÑÐ²ÐµÐ½Ð½ÑÐ¹ Ð°ÐºÐ°Ð´ÐµÐ¼Ð¸ÑÐµÑÐºÐ¸Ð¹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843" y="1700024"/>
            <a:ext cx="6886545" cy="30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Desktop\article.png"/>
          <p:cNvPicPr>
            <a:picLocks noChangeAspect="1" noChangeArrowheads="1"/>
          </p:cNvPicPr>
          <p:nvPr/>
        </p:nvPicPr>
        <p:blipFill>
          <a:blip r:embed="rId2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  <p:pic>
        <p:nvPicPr>
          <p:cNvPr id="3" name="Picture 7" descr="D:\Desktop\лого.png"/>
          <p:cNvPicPr>
            <a:picLocks noChangeAspect="1" noChangeArrowheads="1"/>
          </p:cNvPicPr>
          <p:nvPr/>
        </p:nvPicPr>
        <p:blipFill>
          <a:blip r:embed="rId3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905" y="4981272"/>
            <a:ext cx="631115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 репертуаре Большого театра в наши дни сохраняются лучшие спектакли по зарубежной и русской классике — опера, балетные постановки. Параллельно театр держит курс на возврат к оригинальным оперным партитурам — это можно наблюдать в обновленных операх, над текстом которых была проведена кропотливая работа по «вычищению» пометок разных лет.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763" y="564777"/>
            <a:ext cx="3897704" cy="23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8423" y="340853"/>
            <a:ext cx="2656728" cy="1772017"/>
          </a:xfrm>
          <a:prstGeom prst="rect">
            <a:avLst/>
          </a:prstGeom>
          <a:noFill/>
        </p:spPr>
      </p:pic>
      <p:pic>
        <p:nvPicPr>
          <p:cNvPr id="4102" name="Picture 6" descr="ÐÐ°ÑÑÐ¸Ð½ÐºÐ¸ Ð¿Ð¾ Ð·Ð°Ð¿ÑÐ¾ÑÑ Ð³Ð¾ÑÑÐ´Ð°ÑÑÑÐ²ÐµÐ½Ð½ÑÐ¹ Ð°ÐºÐ°Ð´ÐµÐ¼Ð¸ÑÐµÑÐºÐ¸Ð¹ Ð±Ð¾Ð»ÑÑÐ¾Ð¹ ÑÐµÐ°ÑÑ ÑÐ¾ÑÑÐ¸Ð¸ Ð¿Ð¾ÑÑÐ°Ð½Ð¾Ð²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8846" y="2489548"/>
            <a:ext cx="3400799" cy="226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ÐÐ°ÑÑÐ¸Ð½ÐºÐ¸ Ð¿Ð¾ Ð·Ð°Ð¿ÑÐ¾ÑÑ Ð³Ð¾ÑÑÐ´Ð°ÑÑÑÐ²ÐµÐ½Ð½ÑÐ¹ Ð°ÐºÐ°Ð´ÐµÐ¼Ð¸ÑÐµÑÐºÐ¸Ð¹ Ð±Ð¾Ð»ÑÑÐ¾Ð¹ ÑÐµÐ°ÑÑ ÑÐ¾ÑÑÐ¸Ð¸ Ð¿Ð¾ÑÑÐ°Ð½Ð¾Ð²Ðº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0256" y="2988516"/>
            <a:ext cx="2704166" cy="18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Desktop\article.png"/>
          <p:cNvPicPr>
            <a:picLocks noChangeAspect="1" noChangeArrowheads="1"/>
          </p:cNvPicPr>
          <p:nvPr/>
        </p:nvPicPr>
        <p:blipFill>
          <a:blip r:embed="rId2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  <p:pic>
        <p:nvPicPr>
          <p:cNvPr id="3" name="Picture 7" descr="D:\Desktop\лого.png"/>
          <p:cNvPicPr>
            <a:picLocks noChangeAspect="1" noChangeArrowheads="1"/>
          </p:cNvPicPr>
          <p:nvPr/>
        </p:nvPicPr>
        <p:blipFill>
          <a:blip r:embed="rId3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4119" y="5149387"/>
            <a:ext cx="63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Основная сцена Большого театра — его главная гордость. Отреставрированный зал, вновь открывшийся в 2011 году, отличается роскошным оформлением и великолепной акустикой (улучшена). Именно на Исторической сцене можно увидеть всю балетную и оперную классику.</a:t>
            </a:r>
          </a:p>
        </p:txBody>
      </p:sp>
      <p:pic>
        <p:nvPicPr>
          <p:cNvPr id="5" name="Picture 2" descr="ÐÐ°ÑÑÐ¸Ð½ÐºÐ¸ Ð¿Ð¾ Ð·Ð°Ð¿ÑÐ¾ÑÑ Ð³Ð¾ÑÑÐ´Ð°ÑÑÑÐ²ÐµÐ½Ð½ÑÐ¹ Ð°ÐºÐ°Ð´ÐµÐ¼Ð¸ÑÐµÑÐºÐ¸Ð¹ Ð±Ð¾Ð»ÑÑÐ¾Ð¹ ÑÐµÐ°ÑÑ ÑÐ¾ÑÑÐ¸Ð¸ Ð¿Ð¾ÑÑÐ°Ð½Ð¾Ð²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974" y="182936"/>
            <a:ext cx="5838825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ÐÐ°ÑÑÐ¸Ð½ÐºÐ¸ Ð¿Ð¾ Ð·Ð°Ð¿ÑÐ¾ÑÑ Ð³Ð¾ÑÑÐ´Ð°ÑÑÑÐ²ÐµÐ½Ð½ÑÐ¹ Ð°ÐºÐ°Ð´ÐµÐ¼Ð¸ÑÐµÑÐºÐ¸Ð¹ Ð±Ð¾Ð»ÑÑÐ¾Ð¹ ÑÐµÐ°ÑÑ ÑÐ¾ÑÑÐ¸Ð¸ Ð¿Ð¾ÑÑÐ°Ð½Ð¾Ð²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504" y="2786994"/>
            <a:ext cx="3475131" cy="231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ÐÐ°ÑÑÐ¸Ð½ÐºÐ¸ Ð¿Ð¾ Ð·Ð°Ð¿ÑÐ¾ÑÑ Ð³Ð¾ÑÑÐ´Ð°ÑÑÑÐ²ÐµÐ½Ð½ÑÐ¹ Ð°ÐºÐ°Ð´ÐµÐ¼Ð¸ÑÐµÑÐºÐ¸Ð¹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3082" y="2787183"/>
            <a:ext cx="3358589" cy="224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Desktop\article.png"/>
          <p:cNvPicPr>
            <a:picLocks noChangeAspect="1" noChangeArrowheads="1"/>
          </p:cNvPicPr>
          <p:nvPr/>
        </p:nvPicPr>
        <p:blipFill>
          <a:blip r:embed="rId2" cstate="print">
            <a:lum bright="11000" contrast="-26000"/>
          </a:blip>
          <a:srcRect/>
          <a:stretch>
            <a:fillRect/>
          </a:stretch>
        </p:blipFill>
        <p:spPr bwMode="auto">
          <a:xfrm>
            <a:off x="283695" y="298171"/>
            <a:ext cx="1482351" cy="1996061"/>
          </a:xfrm>
          <a:prstGeom prst="rect">
            <a:avLst/>
          </a:prstGeom>
          <a:noFill/>
        </p:spPr>
      </p:pic>
      <p:pic>
        <p:nvPicPr>
          <p:cNvPr id="3" name="Picture 7" descr="D:\Desktop\лого.png"/>
          <p:cNvPicPr>
            <a:picLocks noChangeAspect="1" noChangeArrowheads="1"/>
          </p:cNvPicPr>
          <p:nvPr/>
        </p:nvPicPr>
        <p:blipFill>
          <a:blip r:embed="rId3" cstate="print"/>
          <a:srcRect t="65805" r="11844"/>
          <a:stretch>
            <a:fillRect/>
          </a:stretch>
        </p:blipFill>
        <p:spPr bwMode="auto">
          <a:xfrm>
            <a:off x="6709242" y="4903693"/>
            <a:ext cx="2174782" cy="1716461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4" cstate="print">
            <a:lum bright="9000"/>
          </a:blip>
          <a:srcRect/>
          <a:stretch>
            <a:fillRect/>
          </a:stretch>
        </p:blipFill>
        <p:spPr bwMode="auto">
          <a:xfrm>
            <a:off x="2253316" y="234109"/>
            <a:ext cx="4572000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ÐÐ°ÑÑÐ¸Ð½ÐºÐ¸ Ð¿Ð¾ Ð·Ð°Ð¿ÑÐ¾ÑÑ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5010" y="2735306"/>
            <a:ext cx="3391833" cy="225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ÐÐ°ÑÑÐ¸Ð½ÐºÐ¸ Ð¿Ð¾ Ð·Ð°Ð¿ÑÐ¾ÑÑ Ð±Ð¾Ð»ÑÑÐ¾Ð¹ ÑÐµÐ°ÑÑ ÑÐ¾ÑÑÐ¸Ð¸"/>
          <p:cNvPicPr>
            <a:picLocks noChangeAspect="1" noChangeArrowheads="1"/>
          </p:cNvPicPr>
          <p:nvPr/>
        </p:nvPicPr>
        <p:blipFill>
          <a:blip r:embed="rId6" cstate="print">
            <a:lum bright="6000" contrast="-10000"/>
          </a:blip>
          <a:srcRect/>
          <a:stretch>
            <a:fillRect/>
          </a:stretch>
        </p:blipFill>
        <p:spPr bwMode="auto">
          <a:xfrm>
            <a:off x="618564" y="3561883"/>
            <a:ext cx="4930589" cy="246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136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Государственный академический Большой театр России</vt:lpstr>
      <vt:lpstr>Слайд 2</vt:lpstr>
      <vt:lpstr>Слайд 3</vt:lpstr>
      <vt:lpstr>Слайд 4</vt:lpstr>
      <vt:lpstr>Слайд 5</vt:lpstr>
      <vt:lpstr>Слайд 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</cp:lastModifiedBy>
  <cp:revision>69</cp:revision>
  <dcterms:created xsi:type="dcterms:W3CDTF">2016-11-18T14:12:19Z</dcterms:created>
  <dcterms:modified xsi:type="dcterms:W3CDTF">2019-02-11T17:40:33Z</dcterms:modified>
</cp:coreProperties>
</file>