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A8D"/>
    <a:srgbClr val="D6DEEA"/>
    <a:srgbClr val="FFFFFF"/>
    <a:srgbClr val="385592"/>
    <a:srgbClr val="9F9289"/>
    <a:srgbClr val="E2DEDB"/>
    <a:srgbClr val="F1F1F1"/>
    <a:srgbClr val="003374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822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2306" y="5095998"/>
            <a:ext cx="763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Рудольф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Нуриев - человек-легенда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64776" y="2438400"/>
            <a:ext cx="3801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Рудольф Нуриев (1938–1993)  родился в Иркутске, татарин по национальности. Начал танцевать в детском фольклорном ансамбле, а в 1955 году поступил в Ленинградское хореографическое училище. После его окончания в 1958 году Нуриев стал солистом балета театра имени С. М. Кирова (в настоящее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Мариинский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театр).</a:t>
            </a:r>
          </a:p>
        </p:txBody>
      </p:sp>
      <p:pic>
        <p:nvPicPr>
          <p:cNvPr id="2050" name="Picture 2" descr="ÐÐ°ÑÑÐ¸Ð½ÐºÐ¸ Ð¿Ð¾ Ð·Ð°Ð¿ÑÐ¾ÑÑ ÑÑÐ´Ð¾Ð»ÑÑ Ð½ÑÑÐ¸Ðµ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93" y="1961633"/>
            <a:ext cx="3735855" cy="382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9318" y="3750792"/>
            <a:ext cx="5002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1961 году, находясь на гастролях в Париже, отказался вернуться в СССР. Вскоре Нуриев начал работать в Королевском балете в Лондоне и быстро стал мировой знаменитостью. Более пятнадцати лет Нуриев был звездой лондонского Королевского балета и являлся постоянным партнёром великой английской балерины Марго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Фонтейн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Считается, что Рудольф Нуриев полностью изменил роль танцора в классическом балете. 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 descr="ÐÐ°ÑÑÐ¸Ð½ÐºÐ¸ Ð¿Ð¾ Ð·Ð°Ð¿ÑÐ¾ÑÑ ÑÑÐ´Ð¾Ð»ÑÑ Ð½ÑÑÐ¸Ðµ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18" y="243205"/>
            <a:ext cx="3130175" cy="23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ÐÐ°ÑÑÐ¸Ð½ÐºÐ¸ Ð¿Ð¾ Ð·Ð°Ð¿ÑÐ¾ÑÑ ÑÑÐ´Ð¾Ð»ÑÑ Ð½ÑÑÐ¸Ðµ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444" y="1087155"/>
            <a:ext cx="3340661" cy="250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i.pinimg.com/736x/7f/c6/6f/7fc66fbbb1bfc3f45b74f015ffe61d22--rudolf-nureyev-life-magaz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89" y="2685075"/>
            <a:ext cx="3012514" cy="402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223" y="575777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1983 по 1989 год Нуриев являлся директором балетной труппы парижской Гранд-опера.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sovcom.ru/pics/auctions/30522_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63" y="713908"/>
            <a:ext cx="4029499" cy="496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i.pinimg.com/736x/7f/72/e0/7f72e03a6d1f9b09f2f7118696e8f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964" y="1124230"/>
            <a:ext cx="4093695" cy="414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529" y="483300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 напряженный рабочий график артиста балета  Рудольф Нуриев совмещал с работой театрального режиссера. Это вылилось в поставку балетов «Раймонда», «Лебединое озеро», «Щелкунчик», «Дон Кихот», «Спящая красавица» и совсем незадолго до смерти - спектакля «Ромео и Джульетта». Нуриев похоронен на русском кладбище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Сен-Женевьев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Парижем.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carrosse-tour.com/uploads/posts/2016-03/145804098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718" y="1207836"/>
            <a:ext cx="4937685" cy="313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ÐÐ°ÑÑÐ¸Ð½ÐºÐ¸ Ð¿Ð¾ Ð·Ð°Ð¿ÑÐ¾ÑÑ Ð¿Ð°Ð¼ÑÑÐ½Ð¸Ðº ÑÑÐ´Ð¾Ð»ÑÑÑ Ð½ÑÑÐ¸ÐµÐ²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33" y="277905"/>
            <a:ext cx="3311619" cy="450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ÑÐ´Ð¾Ð»ÑÑ Ð½ÑÑÐ¸ÐµÐ²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853" y="914400"/>
            <a:ext cx="3741944" cy="560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D: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07" y="181209"/>
            <a:ext cx="3828572" cy="3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0659" y="4328461"/>
            <a:ext cx="417755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фестиваль классического балета имени Рудольфа Нуриева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Нуриевский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фестиваль)  -балетный фестиваль, ежегодно с 1987 года проводимый на сцене Татарского академического государственного театра оперы и балета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Джалиля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 Казани.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201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</cp:lastModifiedBy>
  <cp:revision>46</cp:revision>
  <dcterms:created xsi:type="dcterms:W3CDTF">2016-11-18T14:12:19Z</dcterms:created>
  <dcterms:modified xsi:type="dcterms:W3CDTF">2019-05-16T20:29:58Z</dcterms:modified>
</cp:coreProperties>
</file>