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4"/>
  </p:notesMasterIdLst>
  <p:handoutMasterIdLst>
    <p:handoutMasterId r:id="rId5"/>
  </p:handoutMasterIdLst>
  <p:sldIdLst>
    <p:sldId id="258" r:id="rId2"/>
    <p:sldId id="259" r:id="rId3"/>
  </p:sldIdLst>
  <p:sldSz cx="29260800" cy="16459200"/>
  <p:notesSz cx="6858000" cy="9144000"/>
  <p:defaultTextStyle>
    <a:defPPr>
      <a:defRPr lang="en-US"/>
    </a:defPPr>
    <a:lvl1pPr marL="0" algn="l" defTabSz="1746547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1pPr>
    <a:lvl2pPr marL="873273" algn="l" defTabSz="1746547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2pPr>
    <a:lvl3pPr marL="1746547" algn="l" defTabSz="1746547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3pPr>
    <a:lvl4pPr marL="2619821" algn="l" defTabSz="1746547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4pPr>
    <a:lvl5pPr marL="3493095" algn="l" defTabSz="1746547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5pPr>
    <a:lvl6pPr marL="4366368" algn="l" defTabSz="1746547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6pPr>
    <a:lvl7pPr marL="5239642" algn="l" defTabSz="1746547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7pPr>
    <a:lvl8pPr marL="6112915" algn="l" defTabSz="1746547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8pPr>
    <a:lvl9pPr marL="6986190" algn="l" defTabSz="1746547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392" userDrawn="1">
          <p15:clr>
            <a:srgbClr val="A4A3A4"/>
          </p15:clr>
        </p15:guide>
        <p15:guide id="2" pos="801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172F"/>
    <a:srgbClr val="D83248"/>
    <a:srgbClr val="0101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4" d="100"/>
          <a:sy n="34" d="100"/>
        </p:scale>
        <p:origin x="682" y="72"/>
      </p:cViewPr>
      <p:guideLst>
        <p:guide orient="horz" pos="7392"/>
        <p:guide pos="801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27B708-2555-834C-97B8-35CDF758D659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314C12-B17B-E54E-8510-11A7CCA69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355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D1EE36-02F3-4687-BFA8-C59B41D706C1}" type="datetimeFigureOut">
              <a:rPr lang="ru-RU" smtClean="0"/>
              <a:t>20.03.2018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AB824B-9488-43C5-9FCC-929AAEFB88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5429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AB824B-9488-43C5-9FCC-929AAEFB880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4387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AB824B-9488-43C5-9FCC-929AAEFB880F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253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94560" y="5113021"/>
            <a:ext cx="24871680" cy="352806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89120" y="9326880"/>
            <a:ext cx="20482560" cy="42062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6720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344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0160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688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36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0321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7042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3762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26BE-E24B-46DC-86B3-464A0B591F2F}" type="datetimeFigureOut">
              <a:rPr lang="ru-RU" smtClean="0"/>
              <a:t>20.03.2018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B2E8E-0651-415D-A460-1CDFF91FEF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1502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26BE-E24B-46DC-86B3-464A0B591F2F}" type="datetimeFigureOut">
              <a:rPr lang="ru-RU" smtClean="0"/>
              <a:t>20.03.2018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B2E8E-0651-415D-A460-1CDFF91FEF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4697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21214080" y="659132"/>
            <a:ext cx="6583680" cy="140436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463040" y="659132"/>
            <a:ext cx="19263360" cy="1404366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26BE-E24B-46DC-86B3-464A0B591F2F}" type="datetimeFigureOut">
              <a:rPr lang="ru-RU" smtClean="0"/>
              <a:t>20.03.2018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B2E8E-0651-415D-A460-1CDFF91FEF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84842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6&quot; x 36&quot; 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 hasCustomPrompt="1"/>
          </p:nvPr>
        </p:nvSpPr>
        <p:spPr>
          <a:xfrm>
            <a:off x="464457" y="304800"/>
            <a:ext cx="28331886" cy="16764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78373" tIns="39187" rIns="78373" bIns="39187" anchor="ctr" anchorCtr="1"/>
          <a:lstStyle>
            <a:lvl1pPr>
              <a:defRPr sz="5511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Poster Presentation Title</a:t>
            </a:r>
            <a:br>
              <a:rPr lang="en-US" dirty="0" smtClean="0"/>
            </a:br>
            <a:r>
              <a:rPr lang="en-US" sz="3733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List Author Name(s)</a:t>
            </a:r>
            <a:br>
              <a:rPr lang="en-US" sz="3733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3733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List Affiliated Institutions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0" hasCustomPrompt="1"/>
          </p:nvPr>
        </p:nvSpPr>
        <p:spPr>
          <a:xfrm>
            <a:off x="464457" y="2133600"/>
            <a:ext cx="9056914" cy="5334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78373" tIns="39187" rIns="78373" bIns="39187"/>
          <a:lstStyle>
            <a:lvl1pPr marL="0" indent="0">
              <a:buNone/>
              <a:defRPr sz="3733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3733" dirty="0" smtClean="0"/>
              <a:t>Abstract or Introduction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1" hasCustomPrompt="1"/>
          </p:nvPr>
        </p:nvSpPr>
        <p:spPr>
          <a:xfrm>
            <a:off x="464457" y="2819400"/>
            <a:ext cx="9056914" cy="4343400"/>
          </a:xfrm>
          <a:prstGeom prst="rect">
            <a:avLst/>
          </a:prstGeom>
        </p:spPr>
        <p:txBody>
          <a:bodyPr vert="horz" lIns="78373" tIns="39187" rIns="78373" bIns="39187"/>
          <a:lstStyle>
            <a:lvl1pPr marL="0" indent="0">
              <a:buNone/>
              <a:defRPr sz="2489" baseline="0"/>
            </a:lvl1pPr>
            <a:lvl2pPr marL="353167" indent="0">
              <a:buNone/>
              <a:defRPr sz="2489" baseline="0"/>
            </a:lvl2pPr>
            <a:lvl3pPr marL="686985" indent="0">
              <a:buNone/>
              <a:defRPr sz="2489" baseline="0"/>
            </a:lvl3pPr>
            <a:lvl4pPr>
              <a:defRPr sz="2489"/>
            </a:lvl4pPr>
            <a:lvl5pPr>
              <a:defRPr sz="2489"/>
            </a:lvl5pPr>
          </a:lstStyle>
          <a:p>
            <a:pPr lvl="0"/>
            <a:r>
              <a:rPr lang="en-US" dirty="0" smtClean="0"/>
              <a:t>Any element of this template (colors, fonts, layouts, etc.) can be edited to suit your needs. To change the color of a title bar: right click the text box, select format shape, edit the “Fill” and “Line” your desired specifications.</a:t>
            </a:r>
          </a:p>
        </p:txBody>
      </p:sp>
      <p:sp>
        <p:nvSpPr>
          <p:cNvPr id="25" name="Text Placehold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464457" y="7315200"/>
            <a:ext cx="9056914" cy="5334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78373" tIns="39187" rIns="78373" bIns="39187"/>
          <a:lstStyle>
            <a:lvl1pPr marL="0" indent="0">
              <a:buNone/>
              <a:defRPr sz="3733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3733" dirty="0" smtClean="0"/>
              <a:t>Objectives</a:t>
            </a:r>
            <a:endParaRPr lang="en-US" dirty="0"/>
          </a:p>
        </p:txBody>
      </p:sp>
      <p:sp>
        <p:nvSpPr>
          <p:cNvPr id="26" name="Text Placeholder 23"/>
          <p:cNvSpPr>
            <a:spLocks noGrp="1"/>
          </p:cNvSpPr>
          <p:nvPr>
            <p:ph type="body" sz="quarter" idx="13" hasCustomPrompt="1"/>
          </p:nvPr>
        </p:nvSpPr>
        <p:spPr>
          <a:xfrm>
            <a:off x="464457" y="8001000"/>
            <a:ext cx="9056914" cy="3657600"/>
          </a:xfrm>
          <a:prstGeom prst="rect">
            <a:avLst/>
          </a:prstGeom>
        </p:spPr>
        <p:txBody>
          <a:bodyPr vert="horz" lIns="78373" tIns="39187" rIns="78373" bIns="39187"/>
          <a:lstStyle>
            <a:lvl1pPr marL="0" marR="0" indent="0" algn="l" defTabSz="310501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489"/>
            </a:lvl1pPr>
            <a:lvl2pPr>
              <a:defRPr sz="2489"/>
            </a:lvl2pPr>
            <a:lvl3pPr>
              <a:defRPr sz="2489"/>
            </a:lvl3pPr>
            <a:lvl4pPr>
              <a:defRPr sz="2489"/>
            </a:lvl4pPr>
            <a:lvl5pPr>
              <a:defRPr sz="2489"/>
            </a:lvl5pPr>
          </a:lstStyle>
          <a:p>
            <a:pPr marL="0" marR="0" lvl="0" indent="0" algn="l" defTabSz="310501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smtClean="0"/>
              <a:t>To change the color of a title bar: right click the text box, select format shape, edit the “Fill” and “Line” your desired specifications.</a:t>
            </a:r>
          </a:p>
        </p:txBody>
      </p:sp>
      <p:sp>
        <p:nvSpPr>
          <p:cNvPr id="27" name="Text Placeholder 21"/>
          <p:cNvSpPr>
            <a:spLocks noGrp="1"/>
          </p:cNvSpPr>
          <p:nvPr>
            <p:ph type="body" sz="quarter" idx="14" hasCustomPrompt="1"/>
          </p:nvPr>
        </p:nvSpPr>
        <p:spPr>
          <a:xfrm>
            <a:off x="464457" y="11811000"/>
            <a:ext cx="9056914" cy="5334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78373" tIns="39187" rIns="78373" bIns="39187"/>
          <a:lstStyle>
            <a:lvl1pPr marL="0" indent="0">
              <a:buNone/>
              <a:defRPr sz="3733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3733" dirty="0" smtClean="0"/>
              <a:t>Methods</a:t>
            </a:r>
            <a:endParaRPr lang="en-US" dirty="0"/>
          </a:p>
        </p:txBody>
      </p:sp>
      <p:sp>
        <p:nvSpPr>
          <p:cNvPr id="28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464457" y="12496800"/>
            <a:ext cx="9056914" cy="3657600"/>
          </a:xfrm>
          <a:prstGeom prst="rect">
            <a:avLst/>
          </a:prstGeom>
        </p:spPr>
        <p:txBody>
          <a:bodyPr vert="horz" lIns="78373" tIns="39187" rIns="78373" bIns="39187"/>
          <a:lstStyle>
            <a:lvl1pPr marL="0" marR="0" indent="0" algn="l" defTabSz="310501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489"/>
            </a:lvl1pPr>
            <a:lvl2pPr>
              <a:defRPr sz="2489"/>
            </a:lvl2pPr>
            <a:lvl3pPr>
              <a:defRPr sz="2489"/>
            </a:lvl3pPr>
            <a:lvl4pPr>
              <a:defRPr sz="2489"/>
            </a:lvl4pPr>
            <a:lvl5pPr>
              <a:defRPr sz="2489"/>
            </a:lvl5pPr>
          </a:lstStyle>
          <a:p>
            <a:pPr marL="0" marR="0" lvl="0" indent="0" algn="l" defTabSz="310501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smtClean="0"/>
              <a:t>Copy and paste title bars and text boxes to create additional sections.</a:t>
            </a:r>
          </a:p>
        </p:txBody>
      </p:sp>
      <p:sp>
        <p:nvSpPr>
          <p:cNvPr id="29" name="Text Placeholder 21"/>
          <p:cNvSpPr>
            <a:spLocks noGrp="1"/>
          </p:cNvSpPr>
          <p:nvPr>
            <p:ph type="body" sz="quarter" idx="16" hasCustomPrompt="1"/>
          </p:nvPr>
        </p:nvSpPr>
        <p:spPr>
          <a:xfrm>
            <a:off x="10101943" y="2133600"/>
            <a:ext cx="9056914" cy="5334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78373" tIns="39187" rIns="78373" bIns="39187"/>
          <a:lstStyle>
            <a:lvl1pPr marL="0" indent="0">
              <a:buNone/>
              <a:defRPr sz="3733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3733" dirty="0" smtClean="0"/>
              <a:t>Results</a:t>
            </a:r>
            <a:endParaRPr lang="en-US" dirty="0"/>
          </a:p>
        </p:txBody>
      </p:sp>
      <p:sp>
        <p:nvSpPr>
          <p:cNvPr id="30" name="Text Placeholder 23"/>
          <p:cNvSpPr>
            <a:spLocks noGrp="1"/>
          </p:cNvSpPr>
          <p:nvPr>
            <p:ph type="body" sz="quarter" idx="17"/>
          </p:nvPr>
        </p:nvSpPr>
        <p:spPr>
          <a:xfrm>
            <a:off x="19739429" y="12496800"/>
            <a:ext cx="9056914" cy="3657600"/>
          </a:xfrm>
          <a:prstGeom prst="rect">
            <a:avLst/>
          </a:prstGeom>
        </p:spPr>
        <p:txBody>
          <a:bodyPr vert="horz" lIns="78373" tIns="39187" rIns="78373" bIns="39187"/>
          <a:lstStyle>
            <a:lvl1pPr>
              <a:defRPr sz="2489"/>
            </a:lvl1pPr>
            <a:lvl2pPr>
              <a:defRPr sz="2489"/>
            </a:lvl2pPr>
            <a:lvl3pPr>
              <a:defRPr sz="2489"/>
            </a:lvl3pPr>
            <a:lvl4pPr>
              <a:defRPr sz="2489"/>
            </a:lvl4pPr>
            <a:lvl5pPr>
              <a:defRPr sz="2489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1" name="Text Placeholder 21"/>
          <p:cNvSpPr>
            <a:spLocks noGrp="1"/>
          </p:cNvSpPr>
          <p:nvPr>
            <p:ph type="body" sz="quarter" idx="18" hasCustomPrompt="1"/>
          </p:nvPr>
        </p:nvSpPr>
        <p:spPr>
          <a:xfrm>
            <a:off x="19739429" y="2133600"/>
            <a:ext cx="9056914" cy="5334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78373" tIns="39187" rIns="78373" bIns="39187"/>
          <a:lstStyle>
            <a:lvl1pPr marL="0" indent="0">
              <a:buNone/>
              <a:defRPr sz="3733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3733" dirty="0" smtClean="0"/>
              <a:t>Conclusion</a:t>
            </a:r>
            <a:endParaRPr lang="en-US" dirty="0"/>
          </a:p>
        </p:txBody>
      </p:sp>
      <p:sp>
        <p:nvSpPr>
          <p:cNvPr id="32" name="Text Placeholder 23"/>
          <p:cNvSpPr>
            <a:spLocks noGrp="1"/>
          </p:cNvSpPr>
          <p:nvPr>
            <p:ph type="body" sz="quarter" idx="19"/>
          </p:nvPr>
        </p:nvSpPr>
        <p:spPr>
          <a:xfrm>
            <a:off x="19739429" y="2819400"/>
            <a:ext cx="9056914" cy="8839200"/>
          </a:xfrm>
          <a:prstGeom prst="rect">
            <a:avLst/>
          </a:prstGeom>
        </p:spPr>
        <p:txBody>
          <a:bodyPr vert="horz" lIns="78373" tIns="39187" rIns="78373" bIns="39187"/>
          <a:lstStyle>
            <a:lvl1pPr>
              <a:defRPr sz="2489"/>
            </a:lvl1pPr>
            <a:lvl2pPr>
              <a:defRPr sz="2489"/>
            </a:lvl2pPr>
            <a:lvl3pPr>
              <a:defRPr sz="2489"/>
            </a:lvl3pPr>
            <a:lvl4pPr>
              <a:defRPr sz="2489"/>
            </a:lvl4pPr>
            <a:lvl5pPr>
              <a:defRPr sz="2489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3" name="Text Placeholder 21"/>
          <p:cNvSpPr>
            <a:spLocks noGrp="1"/>
          </p:cNvSpPr>
          <p:nvPr>
            <p:ph type="body" sz="quarter" idx="20" hasCustomPrompt="1"/>
          </p:nvPr>
        </p:nvSpPr>
        <p:spPr>
          <a:xfrm>
            <a:off x="19739429" y="11811000"/>
            <a:ext cx="9056914" cy="5334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78373" tIns="39187" rIns="78373" bIns="39187"/>
          <a:lstStyle>
            <a:lvl1pPr marL="0" indent="0">
              <a:buNone/>
              <a:defRPr sz="3733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3733" dirty="0" smtClean="0"/>
              <a:t>References</a:t>
            </a:r>
            <a:endParaRPr lang="en-US" dirty="0"/>
          </a:p>
        </p:txBody>
      </p:sp>
      <p:sp>
        <p:nvSpPr>
          <p:cNvPr id="34" name="Text Placeholder 23"/>
          <p:cNvSpPr>
            <a:spLocks noGrp="1"/>
          </p:cNvSpPr>
          <p:nvPr>
            <p:ph type="body" sz="quarter" idx="21" hasCustomPrompt="1"/>
          </p:nvPr>
        </p:nvSpPr>
        <p:spPr>
          <a:xfrm>
            <a:off x="10101943" y="2819400"/>
            <a:ext cx="9056914" cy="13335000"/>
          </a:xfrm>
          <a:prstGeom prst="rect">
            <a:avLst/>
          </a:prstGeom>
        </p:spPr>
        <p:txBody>
          <a:bodyPr vert="horz" lIns="78373" tIns="39187" rIns="78373" bIns="39187"/>
          <a:lstStyle>
            <a:lvl1pPr marL="0" indent="0">
              <a:buNone/>
              <a:defRPr sz="2489" baseline="0"/>
            </a:lvl1pPr>
            <a:lvl2pPr marL="353167" indent="0">
              <a:buNone/>
              <a:defRPr sz="2489"/>
            </a:lvl2pPr>
            <a:lvl3pPr>
              <a:defRPr sz="2489"/>
            </a:lvl3pPr>
            <a:lvl4pPr>
              <a:defRPr sz="2489"/>
            </a:lvl4pPr>
            <a:lvl5pPr>
              <a:defRPr sz="2489"/>
            </a:lvl5pPr>
          </a:lstStyle>
          <a:p>
            <a:pPr lvl="0"/>
            <a:r>
              <a:rPr lang="en-US" dirty="0" smtClean="0"/>
              <a:t>Remember to save all charts, graphs, and tables as 300DPI images prior to inserting them into your posters. Doing so will ensure the best results when printing your posters.</a:t>
            </a:r>
          </a:p>
        </p:txBody>
      </p:sp>
      <p:sp>
        <p:nvSpPr>
          <p:cNvPr id="36" name="Picture Placeholder 35"/>
          <p:cNvSpPr>
            <a:spLocks noGrp="1"/>
          </p:cNvSpPr>
          <p:nvPr>
            <p:ph type="pic" sz="quarter" idx="22" hasCustomPrompt="1"/>
          </p:nvPr>
        </p:nvSpPr>
        <p:spPr>
          <a:xfrm>
            <a:off x="812801" y="457200"/>
            <a:ext cx="2090057" cy="1371600"/>
          </a:xfrm>
          <a:prstGeom prst="rect">
            <a:avLst/>
          </a:prstGeom>
          <a:solidFill>
            <a:schemeClr val="bg1"/>
          </a:solidFill>
        </p:spPr>
        <p:txBody>
          <a:bodyPr vert="horz" lIns="78373" tIns="39187" rIns="78373" bIns="39187"/>
          <a:lstStyle>
            <a:lvl1pPr marL="0" indent="0">
              <a:buNone/>
              <a:defRPr sz="1778"/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37" name="Picture Placeholder 35"/>
          <p:cNvSpPr>
            <a:spLocks noGrp="1"/>
          </p:cNvSpPr>
          <p:nvPr>
            <p:ph type="pic" sz="quarter" idx="23" hasCustomPrompt="1"/>
          </p:nvPr>
        </p:nvSpPr>
        <p:spPr>
          <a:xfrm>
            <a:off x="26474058" y="457200"/>
            <a:ext cx="2090057" cy="1371600"/>
          </a:xfrm>
          <a:prstGeom prst="rect">
            <a:avLst/>
          </a:prstGeom>
          <a:solidFill>
            <a:schemeClr val="bg1"/>
          </a:solidFill>
        </p:spPr>
        <p:txBody>
          <a:bodyPr vert="horz" lIns="78373" tIns="39187" rIns="78373" bIns="39187"/>
          <a:lstStyle>
            <a:lvl1pPr marL="0" indent="0">
              <a:buNone/>
              <a:defRPr sz="1778"/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39" name="Chart Placeholder 38"/>
          <p:cNvSpPr>
            <a:spLocks noGrp="1"/>
          </p:cNvSpPr>
          <p:nvPr>
            <p:ph type="chart" sz="quarter" idx="24"/>
          </p:nvPr>
        </p:nvSpPr>
        <p:spPr>
          <a:xfrm>
            <a:off x="10798630" y="8077200"/>
            <a:ext cx="7663543" cy="3352800"/>
          </a:xfrm>
          <a:prstGeom prst="rect">
            <a:avLst/>
          </a:prstGeom>
        </p:spPr>
        <p:txBody>
          <a:bodyPr vert="horz" lIns="78373" tIns="39187" rIns="78373" bIns="39187"/>
          <a:lstStyle>
            <a:lvl1pPr marL="0" indent="0">
              <a:buNone/>
              <a:defRPr sz="2489"/>
            </a:lvl1pPr>
          </a:lstStyle>
          <a:p>
            <a:endParaRPr lang="en-US" dirty="0"/>
          </a:p>
        </p:txBody>
      </p:sp>
      <p:sp>
        <p:nvSpPr>
          <p:cNvPr id="40" name="Chart Placeholder 38"/>
          <p:cNvSpPr>
            <a:spLocks noGrp="1"/>
          </p:cNvSpPr>
          <p:nvPr>
            <p:ph type="chart" sz="quarter" idx="25"/>
          </p:nvPr>
        </p:nvSpPr>
        <p:spPr>
          <a:xfrm>
            <a:off x="10798630" y="12268200"/>
            <a:ext cx="7663543" cy="3352800"/>
          </a:xfrm>
          <a:prstGeom prst="rect">
            <a:avLst/>
          </a:prstGeom>
        </p:spPr>
        <p:txBody>
          <a:bodyPr vert="horz" lIns="78373" tIns="39187" rIns="78373" bIns="39187"/>
          <a:lstStyle>
            <a:lvl1pPr marL="0" indent="0">
              <a:buNone/>
              <a:defRPr sz="2489"/>
            </a:lvl1pPr>
          </a:lstStyle>
          <a:p>
            <a:endParaRPr lang="en-US" dirty="0"/>
          </a:p>
        </p:txBody>
      </p:sp>
      <p:pic>
        <p:nvPicPr>
          <p:cNvPr id="3" name="Picture 2" descr="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06287" y="16197944"/>
            <a:ext cx="2090057" cy="1881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26BE-E24B-46DC-86B3-464A0B591F2F}" type="datetimeFigureOut">
              <a:rPr lang="ru-RU" smtClean="0"/>
              <a:t>20.03.2018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B2E8E-0651-415D-A460-1CDFF91FEF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8549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11401" y="10576561"/>
            <a:ext cx="24871680" cy="3268980"/>
          </a:xfrm>
        </p:spPr>
        <p:txBody>
          <a:bodyPr anchor="t"/>
          <a:lstStyle>
            <a:lvl1pPr algn="l">
              <a:defRPr sz="14578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11401" y="6976113"/>
            <a:ext cx="24871680" cy="3600449"/>
          </a:xfrm>
        </p:spPr>
        <p:txBody>
          <a:bodyPr anchor="b"/>
          <a:lstStyle>
            <a:lvl1pPr marL="0" indent="0">
              <a:buNone/>
              <a:defRPr sz="7289">
                <a:solidFill>
                  <a:schemeClr val="tx1">
                    <a:tint val="75000"/>
                  </a:schemeClr>
                </a:solidFill>
              </a:defRPr>
            </a:lvl1pPr>
            <a:lvl2pPr marL="1672032" indent="0">
              <a:buNone/>
              <a:defRPr sz="6578">
                <a:solidFill>
                  <a:schemeClr val="tx1">
                    <a:tint val="75000"/>
                  </a:schemeClr>
                </a:solidFill>
              </a:defRPr>
            </a:lvl2pPr>
            <a:lvl3pPr marL="3344063" indent="0">
              <a:buNone/>
              <a:defRPr sz="5867">
                <a:solidFill>
                  <a:schemeClr val="tx1">
                    <a:tint val="75000"/>
                  </a:schemeClr>
                </a:solidFill>
              </a:defRPr>
            </a:lvl3pPr>
            <a:lvl4pPr marL="5016095" indent="0">
              <a:buNone/>
              <a:defRPr sz="5156">
                <a:solidFill>
                  <a:schemeClr val="tx1">
                    <a:tint val="75000"/>
                  </a:schemeClr>
                </a:solidFill>
              </a:defRPr>
            </a:lvl4pPr>
            <a:lvl5pPr marL="6688126" indent="0">
              <a:buNone/>
              <a:defRPr sz="5156">
                <a:solidFill>
                  <a:schemeClr val="tx1">
                    <a:tint val="75000"/>
                  </a:schemeClr>
                </a:solidFill>
              </a:defRPr>
            </a:lvl5pPr>
            <a:lvl6pPr marL="8360160" indent="0">
              <a:buNone/>
              <a:defRPr sz="5156">
                <a:solidFill>
                  <a:schemeClr val="tx1">
                    <a:tint val="75000"/>
                  </a:schemeClr>
                </a:solidFill>
              </a:defRPr>
            </a:lvl6pPr>
            <a:lvl7pPr marL="10032191" indent="0">
              <a:buNone/>
              <a:defRPr sz="5156">
                <a:solidFill>
                  <a:schemeClr val="tx1">
                    <a:tint val="75000"/>
                  </a:schemeClr>
                </a:solidFill>
              </a:defRPr>
            </a:lvl7pPr>
            <a:lvl8pPr marL="11704223" indent="0">
              <a:buNone/>
              <a:defRPr sz="5156">
                <a:solidFill>
                  <a:schemeClr val="tx1">
                    <a:tint val="75000"/>
                  </a:schemeClr>
                </a:solidFill>
              </a:defRPr>
            </a:lvl8pPr>
            <a:lvl9pPr marL="13376254" indent="0">
              <a:buNone/>
              <a:defRPr sz="515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26BE-E24B-46DC-86B3-464A0B591F2F}" type="datetimeFigureOut">
              <a:rPr lang="ru-RU" smtClean="0"/>
              <a:t>20.03.2018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B2E8E-0651-415D-A460-1CDFF91FEF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7650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63040" y="3840482"/>
            <a:ext cx="12923520" cy="10862311"/>
          </a:xfrm>
        </p:spPr>
        <p:txBody>
          <a:bodyPr/>
          <a:lstStyle>
            <a:lvl1pPr>
              <a:defRPr sz="10311"/>
            </a:lvl1pPr>
            <a:lvl2pPr>
              <a:defRPr sz="8711"/>
            </a:lvl2pPr>
            <a:lvl3pPr>
              <a:defRPr sz="7289"/>
            </a:lvl3pPr>
            <a:lvl4pPr>
              <a:defRPr sz="6578"/>
            </a:lvl4pPr>
            <a:lvl5pPr>
              <a:defRPr sz="6578"/>
            </a:lvl5pPr>
            <a:lvl6pPr>
              <a:defRPr sz="6578"/>
            </a:lvl6pPr>
            <a:lvl7pPr>
              <a:defRPr sz="6578"/>
            </a:lvl7pPr>
            <a:lvl8pPr>
              <a:defRPr sz="6578"/>
            </a:lvl8pPr>
            <a:lvl9pPr>
              <a:defRPr sz="6578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4874240" y="3840482"/>
            <a:ext cx="12923520" cy="10862311"/>
          </a:xfrm>
        </p:spPr>
        <p:txBody>
          <a:bodyPr/>
          <a:lstStyle>
            <a:lvl1pPr>
              <a:defRPr sz="10311"/>
            </a:lvl1pPr>
            <a:lvl2pPr>
              <a:defRPr sz="8711"/>
            </a:lvl2pPr>
            <a:lvl3pPr>
              <a:defRPr sz="7289"/>
            </a:lvl3pPr>
            <a:lvl4pPr>
              <a:defRPr sz="6578"/>
            </a:lvl4pPr>
            <a:lvl5pPr>
              <a:defRPr sz="6578"/>
            </a:lvl5pPr>
            <a:lvl6pPr>
              <a:defRPr sz="6578"/>
            </a:lvl6pPr>
            <a:lvl7pPr>
              <a:defRPr sz="6578"/>
            </a:lvl7pPr>
            <a:lvl8pPr>
              <a:defRPr sz="6578"/>
            </a:lvl8pPr>
            <a:lvl9pPr>
              <a:defRPr sz="6578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26BE-E24B-46DC-86B3-464A0B591F2F}" type="datetimeFigureOut">
              <a:rPr lang="ru-RU" smtClean="0"/>
              <a:t>20.03.2018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B2E8E-0651-415D-A460-1CDFF91FEF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6608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3040" y="3684272"/>
            <a:ext cx="12928601" cy="1535429"/>
          </a:xfrm>
        </p:spPr>
        <p:txBody>
          <a:bodyPr anchor="b"/>
          <a:lstStyle>
            <a:lvl1pPr marL="0" indent="0">
              <a:buNone/>
              <a:defRPr sz="8711" b="1"/>
            </a:lvl1pPr>
            <a:lvl2pPr marL="1672032" indent="0">
              <a:buNone/>
              <a:defRPr sz="7289" b="1"/>
            </a:lvl2pPr>
            <a:lvl3pPr marL="3344063" indent="0">
              <a:buNone/>
              <a:defRPr sz="6578" b="1"/>
            </a:lvl3pPr>
            <a:lvl4pPr marL="5016095" indent="0">
              <a:buNone/>
              <a:defRPr sz="5867" b="1"/>
            </a:lvl4pPr>
            <a:lvl5pPr marL="6688126" indent="0">
              <a:buNone/>
              <a:defRPr sz="5867" b="1"/>
            </a:lvl5pPr>
            <a:lvl6pPr marL="8360160" indent="0">
              <a:buNone/>
              <a:defRPr sz="5867" b="1"/>
            </a:lvl6pPr>
            <a:lvl7pPr marL="10032191" indent="0">
              <a:buNone/>
              <a:defRPr sz="5867" b="1"/>
            </a:lvl7pPr>
            <a:lvl8pPr marL="11704223" indent="0">
              <a:buNone/>
              <a:defRPr sz="5867" b="1"/>
            </a:lvl8pPr>
            <a:lvl9pPr marL="13376254" indent="0">
              <a:buNone/>
              <a:defRPr sz="5867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463040" y="5219701"/>
            <a:ext cx="12928601" cy="9483091"/>
          </a:xfrm>
        </p:spPr>
        <p:txBody>
          <a:bodyPr/>
          <a:lstStyle>
            <a:lvl1pPr>
              <a:defRPr sz="8711"/>
            </a:lvl1pPr>
            <a:lvl2pPr>
              <a:defRPr sz="7289"/>
            </a:lvl2pPr>
            <a:lvl3pPr>
              <a:defRPr sz="6578"/>
            </a:lvl3pPr>
            <a:lvl4pPr>
              <a:defRPr sz="5867"/>
            </a:lvl4pPr>
            <a:lvl5pPr>
              <a:defRPr sz="5867"/>
            </a:lvl5pPr>
            <a:lvl6pPr>
              <a:defRPr sz="5867"/>
            </a:lvl6pPr>
            <a:lvl7pPr>
              <a:defRPr sz="5867"/>
            </a:lvl7pPr>
            <a:lvl8pPr>
              <a:defRPr sz="5867"/>
            </a:lvl8pPr>
            <a:lvl9pPr>
              <a:defRPr sz="5867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4864083" y="3684272"/>
            <a:ext cx="12933680" cy="1535429"/>
          </a:xfrm>
        </p:spPr>
        <p:txBody>
          <a:bodyPr anchor="b"/>
          <a:lstStyle>
            <a:lvl1pPr marL="0" indent="0">
              <a:buNone/>
              <a:defRPr sz="8711" b="1"/>
            </a:lvl1pPr>
            <a:lvl2pPr marL="1672032" indent="0">
              <a:buNone/>
              <a:defRPr sz="7289" b="1"/>
            </a:lvl2pPr>
            <a:lvl3pPr marL="3344063" indent="0">
              <a:buNone/>
              <a:defRPr sz="6578" b="1"/>
            </a:lvl3pPr>
            <a:lvl4pPr marL="5016095" indent="0">
              <a:buNone/>
              <a:defRPr sz="5867" b="1"/>
            </a:lvl4pPr>
            <a:lvl5pPr marL="6688126" indent="0">
              <a:buNone/>
              <a:defRPr sz="5867" b="1"/>
            </a:lvl5pPr>
            <a:lvl6pPr marL="8360160" indent="0">
              <a:buNone/>
              <a:defRPr sz="5867" b="1"/>
            </a:lvl6pPr>
            <a:lvl7pPr marL="10032191" indent="0">
              <a:buNone/>
              <a:defRPr sz="5867" b="1"/>
            </a:lvl7pPr>
            <a:lvl8pPr marL="11704223" indent="0">
              <a:buNone/>
              <a:defRPr sz="5867" b="1"/>
            </a:lvl8pPr>
            <a:lvl9pPr marL="13376254" indent="0">
              <a:buNone/>
              <a:defRPr sz="5867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14864083" y="5219701"/>
            <a:ext cx="12933680" cy="9483091"/>
          </a:xfrm>
        </p:spPr>
        <p:txBody>
          <a:bodyPr/>
          <a:lstStyle>
            <a:lvl1pPr>
              <a:defRPr sz="8711"/>
            </a:lvl1pPr>
            <a:lvl2pPr>
              <a:defRPr sz="7289"/>
            </a:lvl2pPr>
            <a:lvl3pPr>
              <a:defRPr sz="6578"/>
            </a:lvl3pPr>
            <a:lvl4pPr>
              <a:defRPr sz="5867"/>
            </a:lvl4pPr>
            <a:lvl5pPr>
              <a:defRPr sz="5867"/>
            </a:lvl5pPr>
            <a:lvl6pPr>
              <a:defRPr sz="5867"/>
            </a:lvl6pPr>
            <a:lvl7pPr>
              <a:defRPr sz="5867"/>
            </a:lvl7pPr>
            <a:lvl8pPr>
              <a:defRPr sz="5867"/>
            </a:lvl8pPr>
            <a:lvl9pPr>
              <a:defRPr sz="5867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26BE-E24B-46DC-86B3-464A0B591F2F}" type="datetimeFigureOut">
              <a:rPr lang="ru-RU" smtClean="0"/>
              <a:t>20.03.2018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B2E8E-0651-415D-A460-1CDFF91FEF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0648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26BE-E24B-46DC-86B3-464A0B591F2F}" type="datetimeFigureOut">
              <a:rPr lang="ru-RU" smtClean="0"/>
              <a:t>20.03.2018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B2E8E-0651-415D-A460-1CDFF91FEF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299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26BE-E24B-46DC-86B3-464A0B591F2F}" type="datetimeFigureOut">
              <a:rPr lang="ru-RU" smtClean="0"/>
              <a:t>20.03.2018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B2E8E-0651-415D-A460-1CDFF91FEF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3822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3043" y="655320"/>
            <a:ext cx="9626601" cy="2788920"/>
          </a:xfrm>
        </p:spPr>
        <p:txBody>
          <a:bodyPr anchor="b"/>
          <a:lstStyle>
            <a:lvl1pPr algn="l">
              <a:defRPr sz="7289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40160" y="655322"/>
            <a:ext cx="16357600" cy="14047471"/>
          </a:xfrm>
        </p:spPr>
        <p:txBody>
          <a:bodyPr/>
          <a:lstStyle>
            <a:lvl1pPr>
              <a:defRPr sz="11733"/>
            </a:lvl1pPr>
            <a:lvl2pPr>
              <a:defRPr sz="10311"/>
            </a:lvl2pPr>
            <a:lvl3pPr>
              <a:defRPr sz="8711"/>
            </a:lvl3pPr>
            <a:lvl4pPr>
              <a:defRPr sz="7289"/>
            </a:lvl4pPr>
            <a:lvl5pPr>
              <a:defRPr sz="7289"/>
            </a:lvl5pPr>
            <a:lvl6pPr>
              <a:defRPr sz="7289"/>
            </a:lvl6pPr>
            <a:lvl7pPr>
              <a:defRPr sz="7289"/>
            </a:lvl7pPr>
            <a:lvl8pPr>
              <a:defRPr sz="7289"/>
            </a:lvl8pPr>
            <a:lvl9pPr>
              <a:defRPr sz="7289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63043" y="3444242"/>
            <a:ext cx="9626601" cy="11258551"/>
          </a:xfrm>
        </p:spPr>
        <p:txBody>
          <a:bodyPr/>
          <a:lstStyle>
            <a:lvl1pPr marL="0" indent="0">
              <a:buNone/>
              <a:defRPr sz="5156"/>
            </a:lvl1pPr>
            <a:lvl2pPr marL="1672032" indent="0">
              <a:buNone/>
              <a:defRPr sz="4445"/>
            </a:lvl2pPr>
            <a:lvl3pPr marL="3344063" indent="0">
              <a:buNone/>
              <a:defRPr sz="3733"/>
            </a:lvl3pPr>
            <a:lvl4pPr marL="5016095" indent="0">
              <a:buNone/>
              <a:defRPr sz="3378"/>
            </a:lvl4pPr>
            <a:lvl5pPr marL="6688126" indent="0">
              <a:buNone/>
              <a:defRPr sz="3378"/>
            </a:lvl5pPr>
            <a:lvl6pPr marL="8360160" indent="0">
              <a:buNone/>
              <a:defRPr sz="3378"/>
            </a:lvl6pPr>
            <a:lvl7pPr marL="10032191" indent="0">
              <a:buNone/>
              <a:defRPr sz="3378"/>
            </a:lvl7pPr>
            <a:lvl8pPr marL="11704223" indent="0">
              <a:buNone/>
              <a:defRPr sz="3378"/>
            </a:lvl8pPr>
            <a:lvl9pPr marL="13376254" indent="0">
              <a:buNone/>
              <a:defRPr sz="3378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26BE-E24B-46DC-86B3-464A0B591F2F}" type="datetimeFigureOut">
              <a:rPr lang="ru-RU" smtClean="0"/>
              <a:t>20.03.2018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B2E8E-0651-415D-A460-1CDFF91FEF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4751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35321" y="11521441"/>
            <a:ext cx="17556480" cy="1360171"/>
          </a:xfrm>
        </p:spPr>
        <p:txBody>
          <a:bodyPr anchor="b"/>
          <a:lstStyle>
            <a:lvl1pPr algn="l">
              <a:defRPr sz="7289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735321" y="1470660"/>
            <a:ext cx="17556480" cy="9875520"/>
          </a:xfrm>
        </p:spPr>
        <p:txBody>
          <a:bodyPr/>
          <a:lstStyle>
            <a:lvl1pPr marL="0" indent="0">
              <a:buNone/>
              <a:defRPr sz="11733"/>
            </a:lvl1pPr>
            <a:lvl2pPr marL="1672032" indent="0">
              <a:buNone/>
              <a:defRPr sz="10311"/>
            </a:lvl2pPr>
            <a:lvl3pPr marL="3344063" indent="0">
              <a:buNone/>
              <a:defRPr sz="8711"/>
            </a:lvl3pPr>
            <a:lvl4pPr marL="5016095" indent="0">
              <a:buNone/>
              <a:defRPr sz="7289"/>
            </a:lvl4pPr>
            <a:lvl5pPr marL="6688126" indent="0">
              <a:buNone/>
              <a:defRPr sz="7289"/>
            </a:lvl5pPr>
            <a:lvl6pPr marL="8360160" indent="0">
              <a:buNone/>
              <a:defRPr sz="7289"/>
            </a:lvl6pPr>
            <a:lvl7pPr marL="10032191" indent="0">
              <a:buNone/>
              <a:defRPr sz="7289"/>
            </a:lvl7pPr>
            <a:lvl8pPr marL="11704223" indent="0">
              <a:buNone/>
              <a:defRPr sz="7289"/>
            </a:lvl8pPr>
            <a:lvl9pPr marL="13376254" indent="0">
              <a:buNone/>
              <a:defRPr sz="7289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735321" y="12881612"/>
            <a:ext cx="17556480" cy="1931669"/>
          </a:xfrm>
        </p:spPr>
        <p:txBody>
          <a:bodyPr/>
          <a:lstStyle>
            <a:lvl1pPr marL="0" indent="0">
              <a:buNone/>
              <a:defRPr sz="5156"/>
            </a:lvl1pPr>
            <a:lvl2pPr marL="1672032" indent="0">
              <a:buNone/>
              <a:defRPr sz="4445"/>
            </a:lvl2pPr>
            <a:lvl3pPr marL="3344063" indent="0">
              <a:buNone/>
              <a:defRPr sz="3733"/>
            </a:lvl3pPr>
            <a:lvl4pPr marL="5016095" indent="0">
              <a:buNone/>
              <a:defRPr sz="3378"/>
            </a:lvl4pPr>
            <a:lvl5pPr marL="6688126" indent="0">
              <a:buNone/>
              <a:defRPr sz="3378"/>
            </a:lvl5pPr>
            <a:lvl6pPr marL="8360160" indent="0">
              <a:buNone/>
              <a:defRPr sz="3378"/>
            </a:lvl6pPr>
            <a:lvl7pPr marL="10032191" indent="0">
              <a:buNone/>
              <a:defRPr sz="3378"/>
            </a:lvl7pPr>
            <a:lvl8pPr marL="11704223" indent="0">
              <a:buNone/>
              <a:defRPr sz="3378"/>
            </a:lvl8pPr>
            <a:lvl9pPr marL="13376254" indent="0">
              <a:buNone/>
              <a:defRPr sz="3378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26BE-E24B-46DC-86B3-464A0B591F2F}" type="datetimeFigureOut">
              <a:rPr lang="ru-RU" smtClean="0"/>
              <a:t>20.03.2018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B2E8E-0651-415D-A460-1CDFF91FEF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5535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3040" y="659131"/>
            <a:ext cx="26334720" cy="2743200"/>
          </a:xfrm>
          <a:prstGeom prst="rect">
            <a:avLst/>
          </a:prstGeom>
        </p:spPr>
        <p:txBody>
          <a:bodyPr vert="horz" lIns="188101" tIns="94051" rIns="188101" bIns="94051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3040" y="3840482"/>
            <a:ext cx="26334720" cy="10862311"/>
          </a:xfrm>
          <a:prstGeom prst="rect">
            <a:avLst/>
          </a:prstGeom>
        </p:spPr>
        <p:txBody>
          <a:bodyPr vert="horz" lIns="188101" tIns="94051" rIns="188101" bIns="94051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463040" y="15255241"/>
            <a:ext cx="6827520" cy="876300"/>
          </a:xfrm>
          <a:prstGeom prst="rect">
            <a:avLst/>
          </a:prstGeom>
        </p:spPr>
        <p:txBody>
          <a:bodyPr vert="horz" lIns="188101" tIns="94051" rIns="188101" bIns="94051" rtlCol="0" anchor="ctr"/>
          <a:lstStyle>
            <a:lvl1pPr algn="l">
              <a:defRPr sz="44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B26BE-E24B-46DC-86B3-464A0B591F2F}" type="datetimeFigureOut">
              <a:rPr lang="ru-RU" smtClean="0"/>
              <a:t>20.03.2018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9997440" y="15255241"/>
            <a:ext cx="9265920" cy="876300"/>
          </a:xfrm>
          <a:prstGeom prst="rect">
            <a:avLst/>
          </a:prstGeom>
        </p:spPr>
        <p:txBody>
          <a:bodyPr vert="horz" lIns="188101" tIns="94051" rIns="188101" bIns="94051" rtlCol="0" anchor="ctr"/>
          <a:lstStyle>
            <a:lvl1pPr algn="ctr">
              <a:defRPr sz="44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20970240" y="15255241"/>
            <a:ext cx="6827520" cy="876300"/>
          </a:xfrm>
          <a:prstGeom prst="rect">
            <a:avLst/>
          </a:prstGeom>
        </p:spPr>
        <p:txBody>
          <a:bodyPr vert="horz" lIns="188101" tIns="94051" rIns="188101" bIns="94051" rtlCol="0" anchor="ctr"/>
          <a:lstStyle>
            <a:lvl1pPr algn="r">
              <a:defRPr sz="44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B2E8E-0651-415D-A460-1CDFF91FEF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808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txStyles>
    <p:titleStyle>
      <a:lvl1pPr algn="ctr" defTabSz="3344063" rtl="0" eaLnBrk="1" latinLnBrk="0" hangingPunct="1">
        <a:spcBef>
          <a:spcPct val="0"/>
        </a:spcBef>
        <a:buNone/>
        <a:defRPr sz="1617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54025" indent="-1254025" algn="l" defTabSz="3344063" rtl="0" eaLnBrk="1" latinLnBrk="0" hangingPunct="1">
        <a:spcBef>
          <a:spcPct val="20000"/>
        </a:spcBef>
        <a:buFont typeface="Arial" panose="020B0604020202020204" pitchFamily="34" charset="0"/>
        <a:buChar char="•"/>
        <a:defRPr sz="11733" kern="1200">
          <a:solidFill>
            <a:schemeClr val="tx1"/>
          </a:solidFill>
          <a:latin typeface="+mn-lt"/>
          <a:ea typeface="+mn-ea"/>
          <a:cs typeface="+mn-cs"/>
        </a:defRPr>
      </a:lvl1pPr>
      <a:lvl2pPr marL="2717051" indent="-1045019" algn="l" defTabSz="3344063" rtl="0" eaLnBrk="1" latinLnBrk="0" hangingPunct="1">
        <a:spcBef>
          <a:spcPct val="20000"/>
        </a:spcBef>
        <a:buFont typeface="Arial" panose="020B0604020202020204" pitchFamily="34" charset="0"/>
        <a:buChar char="–"/>
        <a:defRPr sz="10311" kern="1200">
          <a:solidFill>
            <a:schemeClr val="tx1"/>
          </a:solidFill>
          <a:latin typeface="+mn-lt"/>
          <a:ea typeface="+mn-ea"/>
          <a:cs typeface="+mn-cs"/>
        </a:defRPr>
      </a:lvl2pPr>
      <a:lvl3pPr marL="4180079" indent="-836016" algn="l" defTabSz="3344063" rtl="0" eaLnBrk="1" latinLnBrk="0" hangingPunct="1">
        <a:spcBef>
          <a:spcPct val="20000"/>
        </a:spcBef>
        <a:buFont typeface="Arial" panose="020B0604020202020204" pitchFamily="34" charset="0"/>
        <a:buChar char="•"/>
        <a:defRPr sz="8711" kern="1200">
          <a:solidFill>
            <a:schemeClr val="tx1"/>
          </a:solidFill>
          <a:latin typeface="+mn-lt"/>
          <a:ea typeface="+mn-ea"/>
          <a:cs typeface="+mn-cs"/>
        </a:defRPr>
      </a:lvl3pPr>
      <a:lvl4pPr marL="5852110" indent="-836016" algn="l" defTabSz="3344063" rtl="0" eaLnBrk="1" latinLnBrk="0" hangingPunct="1">
        <a:spcBef>
          <a:spcPct val="20000"/>
        </a:spcBef>
        <a:buFont typeface="Arial" panose="020B0604020202020204" pitchFamily="34" charset="0"/>
        <a:buChar char="–"/>
        <a:defRPr sz="7289" kern="1200">
          <a:solidFill>
            <a:schemeClr val="tx1"/>
          </a:solidFill>
          <a:latin typeface="+mn-lt"/>
          <a:ea typeface="+mn-ea"/>
          <a:cs typeface="+mn-cs"/>
        </a:defRPr>
      </a:lvl4pPr>
      <a:lvl5pPr marL="7524144" indent="-836016" algn="l" defTabSz="3344063" rtl="0" eaLnBrk="1" latinLnBrk="0" hangingPunct="1">
        <a:spcBef>
          <a:spcPct val="20000"/>
        </a:spcBef>
        <a:buFont typeface="Arial" panose="020B0604020202020204" pitchFamily="34" charset="0"/>
        <a:buChar char="»"/>
        <a:defRPr sz="7289" kern="1200">
          <a:solidFill>
            <a:schemeClr val="tx1"/>
          </a:solidFill>
          <a:latin typeface="+mn-lt"/>
          <a:ea typeface="+mn-ea"/>
          <a:cs typeface="+mn-cs"/>
        </a:defRPr>
      </a:lvl5pPr>
      <a:lvl6pPr marL="9196175" indent="-836016" algn="l" defTabSz="3344063" rtl="0" eaLnBrk="1" latinLnBrk="0" hangingPunct="1">
        <a:spcBef>
          <a:spcPct val="20000"/>
        </a:spcBef>
        <a:buFont typeface="Arial" panose="020B0604020202020204" pitchFamily="34" charset="0"/>
        <a:buChar char="•"/>
        <a:defRPr sz="7289" kern="1200">
          <a:solidFill>
            <a:schemeClr val="tx1"/>
          </a:solidFill>
          <a:latin typeface="+mn-lt"/>
          <a:ea typeface="+mn-ea"/>
          <a:cs typeface="+mn-cs"/>
        </a:defRPr>
      </a:lvl6pPr>
      <a:lvl7pPr marL="10868207" indent="-836016" algn="l" defTabSz="3344063" rtl="0" eaLnBrk="1" latinLnBrk="0" hangingPunct="1">
        <a:spcBef>
          <a:spcPct val="20000"/>
        </a:spcBef>
        <a:buFont typeface="Arial" panose="020B0604020202020204" pitchFamily="34" charset="0"/>
        <a:buChar char="•"/>
        <a:defRPr sz="7289" kern="1200">
          <a:solidFill>
            <a:schemeClr val="tx1"/>
          </a:solidFill>
          <a:latin typeface="+mn-lt"/>
          <a:ea typeface="+mn-ea"/>
          <a:cs typeface="+mn-cs"/>
        </a:defRPr>
      </a:lvl7pPr>
      <a:lvl8pPr marL="12540239" indent="-836016" algn="l" defTabSz="3344063" rtl="0" eaLnBrk="1" latinLnBrk="0" hangingPunct="1">
        <a:spcBef>
          <a:spcPct val="20000"/>
        </a:spcBef>
        <a:buFont typeface="Arial" panose="020B0604020202020204" pitchFamily="34" charset="0"/>
        <a:buChar char="•"/>
        <a:defRPr sz="7289" kern="1200">
          <a:solidFill>
            <a:schemeClr val="tx1"/>
          </a:solidFill>
          <a:latin typeface="+mn-lt"/>
          <a:ea typeface="+mn-ea"/>
          <a:cs typeface="+mn-cs"/>
        </a:defRPr>
      </a:lvl8pPr>
      <a:lvl9pPr marL="14212270" indent="-836016" algn="l" defTabSz="3344063" rtl="0" eaLnBrk="1" latinLnBrk="0" hangingPunct="1">
        <a:spcBef>
          <a:spcPct val="20000"/>
        </a:spcBef>
        <a:buFont typeface="Arial" panose="020B0604020202020204" pitchFamily="34" charset="0"/>
        <a:buChar char="•"/>
        <a:defRPr sz="72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3344063" rtl="0" eaLnBrk="1" latinLnBrk="0" hangingPunct="1">
        <a:defRPr sz="6578" kern="1200">
          <a:solidFill>
            <a:schemeClr val="tx1"/>
          </a:solidFill>
          <a:latin typeface="+mn-lt"/>
          <a:ea typeface="+mn-ea"/>
          <a:cs typeface="+mn-cs"/>
        </a:defRPr>
      </a:lvl1pPr>
      <a:lvl2pPr marL="1672032" algn="l" defTabSz="3344063" rtl="0" eaLnBrk="1" latinLnBrk="0" hangingPunct="1">
        <a:defRPr sz="6578" kern="1200">
          <a:solidFill>
            <a:schemeClr val="tx1"/>
          </a:solidFill>
          <a:latin typeface="+mn-lt"/>
          <a:ea typeface="+mn-ea"/>
          <a:cs typeface="+mn-cs"/>
        </a:defRPr>
      </a:lvl2pPr>
      <a:lvl3pPr marL="3344063" algn="l" defTabSz="3344063" rtl="0" eaLnBrk="1" latinLnBrk="0" hangingPunct="1">
        <a:defRPr sz="6578" kern="1200">
          <a:solidFill>
            <a:schemeClr val="tx1"/>
          </a:solidFill>
          <a:latin typeface="+mn-lt"/>
          <a:ea typeface="+mn-ea"/>
          <a:cs typeface="+mn-cs"/>
        </a:defRPr>
      </a:lvl3pPr>
      <a:lvl4pPr marL="5016095" algn="l" defTabSz="3344063" rtl="0" eaLnBrk="1" latinLnBrk="0" hangingPunct="1">
        <a:defRPr sz="6578" kern="1200">
          <a:solidFill>
            <a:schemeClr val="tx1"/>
          </a:solidFill>
          <a:latin typeface="+mn-lt"/>
          <a:ea typeface="+mn-ea"/>
          <a:cs typeface="+mn-cs"/>
        </a:defRPr>
      </a:lvl4pPr>
      <a:lvl5pPr marL="6688126" algn="l" defTabSz="3344063" rtl="0" eaLnBrk="1" latinLnBrk="0" hangingPunct="1">
        <a:defRPr sz="6578" kern="1200">
          <a:solidFill>
            <a:schemeClr val="tx1"/>
          </a:solidFill>
          <a:latin typeface="+mn-lt"/>
          <a:ea typeface="+mn-ea"/>
          <a:cs typeface="+mn-cs"/>
        </a:defRPr>
      </a:lvl5pPr>
      <a:lvl6pPr marL="8360160" algn="l" defTabSz="3344063" rtl="0" eaLnBrk="1" latinLnBrk="0" hangingPunct="1">
        <a:defRPr sz="6578" kern="1200">
          <a:solidFill>
            <a:schemeClr val="tx1"/>
          </a:solidFill>
          <a:latin typeface="+mn-lt"/>
          <a:ea typeface="+mn-ea"/>
          <a:cs typeface="+mn-cs"/>
        </a:defRPr>
      </a:lvl6pPr>
      <a:lvl7pPr marL="10032191" algn="l" defTabSz="3344063" rtl="0" eaLnBrk="1" latinLnBrk="0" hangingPunct="1">
        <a:defRPr sz="6578" kern="1200">
          <a:solidFill>
            <a:schemeClr val="tx1"/>
          </a:solidFill>
          <a:latin typeface="+mn-lt"/>
          <a:ea typeface="+mn-ea"/>
          <a:cs typeface="+mn-cs"/>
        </a:defRPr>
      </a:lvl7pPr>
      <a:lvl8pPr marL="11704223" algn="l" defTabSz="3344063" rtl="0" eaLnBrk="1" latinLnBrk="0" hangingPunct="1">
        <a:defRPr sz="6578" kern="1200">
          <a:solidFill>
            <a:schemeClr val="tx1"/>
          </a:solidFill>
          <a:latin typeface="+mn-lt"/>
          <a:ea typeface="+mn-ea"/>
          <a:cs typeface="+mn-cs"/>
        </a:defRPr>
      </a:lvl8pPr>
      <a:lvl9pPr marL="13376254" algn="l" defTabSz="3344063" rtl="0" eaLnBrk="1" latinLnBrk="0" hangingPunct="1">
        <a:defRPr sz="65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fondpotanin2018.kai.ru/registration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1295400" y="685800"/>
            <a:ext cx="26974800" cy="13696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Open Sans"/>
              </a:rPr>
              <a:t>Требования к постерной презентации.</a:t>
            </a:r>
          </a:p>
          <a:p>
            <a:endParaRPr lang="ru-RU" dirty="0" smtClean="0">
              <a:solidFill>
                <a:srgbClr val="002060"/>
              </a:solidFill>
              <a:latin typeface="Open Sans"/>
            </a:endParaRPr>
          </a:p>
          <a:p>
            <a:pPr indent="808038" algn="just"/>
            <a:r>
              <a:rPr lang="ru-RU" dirty="0" smtClean="0">
                <a:solidFill>
                  <a:srgbClr val="002060"/>
                </a:solidFill>
                <a:latin typeface="Open Sans"/>
              </a:rPr>
              <a:t>Грамотно оформленный постер </a:t>
            </a:r>
            <a:r>
              <a:rPr lang="ru-RU" dirty="0">
                <a:solidFill>
                  <a:srgbClr val="002060"/>
                </a:solidFill>
                <a:latin typeface="Open Sans"/>
              </a:rPr>
              <a:t>даст Вам возможность донести до коллег большое количество разнообразной информации, представленной в виде графиков, схем, таблиц и проч. В отличие от устных докладов, детальное и обстоятельное обсуждение Вашего исследования со всеми заинтересовавшимися Вашей работой участниками конференции будет происходить непосредственно во время стендовой сессии.</a:t>
            </a:r>
          </a:p>
          <a:p>
            <a:pPr indent="808038" algn="just"/>
            <a:r>
              <a:rPr lang="ru-RU" dirty="0">
                <a:solidFill>
                  <a:srgbClr val="002060"/>
                </a:solidFill>
                <a:latin typeface="Open Sans"/>
              </a:rPr>
              <a:t>Размеры стенда. </a:t>
            </a:r>
            <a:r>
              <a:rPr lang="ru-RU" dirty="0" smtClean="0">
                <a:solidFill>
                  <a:srgbClr val="002060"/>
                </a:solidFill>
                <a:latin typeface="Open Sans"/>
              </a:rPr>
              <a:t>Постер может </a:t>
            </a:r>
            <a:r>
              <a:rPr lang="ru-RU" dirty="0">
                <a:solidFill>
                  <a:srgbClr val="002060"/>
                </a:solidFill>
                <a:latin typeface="Open Sans"/>
              </a:rPr>
              <a:t>быть представлен как  в виде одного большого листа размером А1 (594 x 841мм, портретная или альбомная ориентация), так и в виде нескольких листов бумаги меньшего формата (например, А4). Если Вы предпочтёте последний вариант, то, пожалуйста, имейте в виду, что максимальное количество листов формата А4 (210 х 297 мм), которое Вы можете использовать, составляет 8.</a:t>
            </a:r>
          </a:p>
          <a:p>
            <a:pPr indent="808038" algn="just"/>
            <a:r>
              <a:rPr lang="ru-RU" dirty="0">
                <a:solidFill>
                  <a:srgbClr val="002060"/>
                </a:solidFill>
                <a:latin typeface="Open Sans"/>
              </a:rPr>
              <a:t> Оформление стенда. Каждый стендовый доклад должен включать название доклада (напечатанное по крайней мере 64-70 кеглем), фамилии авторов доклада, а также название организации, где данное исследование было выполнено. Так как текст Вашего стендового доклада должен быть легко читаем с некоторого расстояния, не стоит использовать шрифт меньше 20-24 кегля</a:t>
            </a:r>
            <a:r>
              <a:rPr lang="ru-RU" dirty="0" smtClean="0">
                <a:solidFill>
                  <a:srgbClr val="002060"/>
                </a:solidFill>
                <a:latin typeface="Open Sans"/>
              </a:rPr>
              <a:t>.</a:t>
            </a:r>
          </a:p>
          <a:p>
            <a:pPr indent="808038" algn="just"/>
            <a:r>
              <a:rPr lang="ru-RU" b="1" dirty="0" smtClean="0">
                <a:solidFill>
                  <a:srgbClr val="002060"/>
                </a:solidFill>
                <a:latin typeface="Open Sans"/>
              </a:rPr>
              <a:t>Некоторые </a:t>
            </a:r>
            <a:r>
              <a:rPr lang="ru-RU" b="1" dirty="0">
                <a:solidFill>
                  <a:srgbClr val="002060"/>
                </a:solidFill>
                <a:latin typeface="Open Sans"/>
              </a:rPr>
              <a:t>дополнительные рекомендации:</a:t>
            </a:r>
            <a:endParaRPr lang="ru-RU" dirty="0">
              <a:solidFill>
                <a:srgbClr val="002060"/>
              </a:solidFill>
              <a:latin typeface="Open Sans"/>
            </a:endParaRPr>
          </a:p>
          <a:p>
            <a:pPr indent="808038" algn="just"/>
            <a:r>
              <a:rPr lang="ru-RU" dirty="0">
                <a:solidFill>
                  <a:srgbClr val="002060"/>
                </a:solidFill>
                <a:latin typeface="Open Sans"/>
              </a:rPr>
              <a:t>- часто бывает удобно разделить всё стендовое пространство на несколько горизонтальных или вертикальных секций, чтобы разместить в них отдельные блоки доклада (как то: аннотация, цели и задачи работы, экспериментальный материал, результаты исследования, обсуждение результатов);</a:t>
            </a:r>
          </a:p>
          <a:p>
            <a:pPr indent="808038" algn="just"/>
            <a:r>
              <a:rPr lang="ru-RU" dirty="0">
                <a:solidFill>
                  <a:srgbClr val="002060"/>
                </a:solidFill>
                <a:latin typeface="Open Sans"/>
              </a:rPr>
              <a:t>- ваш стендовый доклад будет значительно проще для восприятия, если материал в нём будет расположен так, чтобы его логично было читать слева направо и сверху вниз;</a:t>
            </a:r>
          </a:p>
          <a:p>
            <a:pPr indent="808038" algn="just"/>
            <a:r>
              <a:rPr lang="ru-RU" dirty="0">
                <a:solidFill>
                  <a:srgbClr val="002060"/>
                </a:solidFill>
                <a:latin typeface="Open Sans"/>
              </a:rPr>
              <a:t>- разнообразные выделительные эффекты (цвет, фон, размер шрифта, обрамление, линии различной толщины) обычно помогают лучше и быстрее ориентироваться в представленном материале;</a:t>
            </a:r>
          </a:p>
          <a:p>
            <a:pPr indent="808038" algn="just"/>
            <a:r>
              <a:rPr lang="ru-RU" dirty="0">
                <a:solidFill>
                  <a:srgbClr val="002060"/>
                </a:solidFill>
                <a:latin typeface="Open Sans"/>
              </a:rPr>
              <a:t>- однако слишком большое количество выделительных эффектов может привести к обратному результату, затруднив понимание Вашего стенда;</a:t>
            </a:r>
          </a:p>
          <a:p>
            <a:pPr marL="457200" indent="-457200" algn="just">
              <a:buFontTx/>
              <a:buChar char="-"/>
            </a:pPr>
            <a:r>
              <a:rPr lang="ru-RU" dirty="0" smtClean="0">
                <a:solidFill>
                  <a:srgbClr val="002060"/>
                </a:solidFill>
                <a:latin typeface="Open Sans"/>
              </a:rPr>
              <a:t>если </a:t>
            </a:r>
            <a:r>
              <a:rPr lang="ru-RU" dirty="0">
                <a:solidFill>
                  <a:srgbClr val="002060"/>
                </a:solidFill>
                <a:latin typeface="Open Sans"/>
              </a:rPr>
              <a:t>Вы заранее заготовите точные копии формата А4 Вашего стендового доклада, Вы сможете раздать их всем заинтересовавшимся коллегам</a:t>
            </a:r>
            <a:r>
              <a:rPr lang="ru-RU" dirty="0" smtClean="0">
                <a:solidFill>
                  <a:srgbClr val="002060"/>
                </a:solidFill>
                <a:latin typeface="Open Sans"/>
              </a:rPr>
              <a:t>.</a:t>
            </a:r>
          </a:p>
          <a:p>
            <a:pPr indent="722313" algn="just"/>
            <a:r>
              <a:rPr lang="ru-RU" dirty="0" smtClean="0">
                <a:solidFill>
                  <a:srgbClr val="C4172F"/>
                </a:solidFill>
                <a:latin typeface="Open Sans"/>
              </a:rPr>
              <a:t>Рекомендуемая форма постера </a:t>
            </a:r>
          </a:p>
        </p:txBody>
      </p:sp>
      <p:pic>
        <p:nvPicPr>
          <p:cNvPr id="1032" name="Picture 8" descr="Картинки по запросу указатель палец вектор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800" y="13792200"/>
            <a:ext cx="1619250" cy="161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Скругленный прямоугольник 1"/>
          <p:cNvSpPr/>
          <p:nvPr/>
        </p:nvSpPr>
        <p:spPr>
          <a:xfrm>
            <a:off x="13563600" y="13344525"/>
            <a:ext cx="14401800" cy="251460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Электронную версию </a:t>
            </a:r>
            <a:r>
              <a:rPr lang="ru-RU" dirty="0" smtClean="0"/>
              <a:t>постера необходимо </a:t>
            </a:r>
            <a:r>
              <a:rPr lang="ru-RU" dirty="0"/>
              <a:t>прикрепить к заявке </a:t>
            </a:r>
            <a:r>
              <a:rPr lang="en-US" u="sng" dirty="0" smtClean="0">
                <a:hlinkClick r:id="rId4"/>
              </a:rPr>
              <a:t>https</a:t>
            </a:r>
            <a:r>
              <a:rPr lang="en-US" u="sng" dirty="0">
                <a:hlinkClick r:id="rId4"/>
              </a:rPr>
              <a:t>://</a:t>
            </a:r>
            <a:r>
              <a:rPr lang="en-US" u="sng" dirty="0" smtClean="0">
                <a:hlinkClick r:id="rId4"/>
              </a:rPr>
              <a:t>fondpotanin2018.kai.ru/registration</a:t>
            </a:r>
            <a:r>
              <a:rPr lang="en-US" u="sng" dirty="0"/>
              <a:t> </a:t>
            </a:r>
            <a:r>
              <a:rPr lang="ru-RU" dirty="0" smtClean="0"/>
              <a:t> </a:t>
            </a:r>
            <a:r>
              <a:rPr lang="ru-RU" b="1" dirty="0"/>
              <a:t>не позднее </a:t>
            </a:r>
            <a:r>
              <a:rPr lang="en-US" b="1" dirty="0" smtClean="0">
                <a:solidFill>
                  <a:srgbClr val="FF0000"/>
                </a:solidFill>
              </a:rPr>
              <a:t>24 </a:t>
            </a:r>
            <a:r>
              <a:rPr lang="ru-RU" b="1" dirty="0" smtClean="0">
                <a:solidFill>
                  <a:srgbClr val="FF0000"/>
                </a:solidFill>
              </a:rPr>
              <a:t>марта </a:t>
            </a:r>
            <a:r>
              <a:rPr lang="ru-RU" b="1" dirty="0">
                <a:solidFill>
                  <a:srgbClr val="FF0000"/>
                </a:solidFill>
              </a:rPr>
              <a:t>2018 года</a:t>
            </a:r>
            <a:r>
              <a:rPr lang="ru-RU" dirty="0">
                <a:solidFill>
                  <a:srgbClr val="FF0000"/>
                </a:solidFill>
              </a:rPr>
              <a:t>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Постерная презентация название </a:t>
            </a:r>
            <a:br>
              <a:rPr lang="ru-RU" dirty="0" smtClean="0"/>
            </a:br>
            <a:r>
              <a:rPr lang="ru-RU" dirty="0" smtClean="0"/>
              <a:t>имя и фамилия автора(</a:t>
            </a:r>
            <a:r>
              <a:rPr lang="ru-RU" dirty="0" err="1" smtClean="0"/>
              <a:t>ов</a:t>
            </a:r>
            <a:r>
              <a:rPr lang="ru-RU" dirty="0" smtClean="0"/>
              <a:t>)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Аннотация или введение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Цели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Методы </a:t>
            </a:r>
            <a:endParaRPr lang="en-US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Результаты</a:t>
            </a:r>
            <a:endParaRPr lang="en-US" dirty="0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8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Выводы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20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Рекомендации</a:t>
            </a:r>
            <a:endParaRPr lang="en-US" dirty="0"/>
          </a:p>
        </p:txBody>
      </p:sp>
      <p:sp>
        <p:nvSpPr>
          <p:cNvPr id="37" name="Picture Placeholder 32"/>
          <p:cNvSpPr>
            <a:spLocks noGrp="1"/>
          </p:cNvSpPr>
          <p:nvPr>
            <p:ph type="pic" sz="quarter" idx="22"/>
          </p:nvPr>
        </p:nvSpPr>
        <p:spPr>
          <a:xfrm>
            <a:off x="812800" y="457200"/>
            <a:ext cx="2463800" cy="1371600"/>
          </a:xfrm>
        </p:spPr>
      </p:sp>
      <p:sp>
        <p:nvSpPr>
          <p:cNvPr id="36" name="Picture Placeholder 32"/>
          <p:cNvSpPr>
            <a:spLocks noGrp="1"/>
          </p:cNvSpPr>
          <p:nvPr>
            <p:ph type="pic" sz="quarter" idx="23"/>
          </p:nvPr>
        </p:nvSpPr>
        <p:spPr>
          <a:xfrm>
            <a:off x="25984200" y="457200"/>
            <a:ext cx="2579915" cy="1371600"/>
          </a:xfrm>
        </p:spPr>
      </p:sp>
      <p:sp>
        <p:nvSpPr>
          <p:cNvPr id="2" name="TextBox 1"/>
          <p:cNvSpPr txBox="1"/>
          <p:nvPr/>
        </p:nvSpPr>
        <p:spPr>
          <a:xfrm>
            <a:off x="812800" y="532468"/>
            <a:ext cx="2463800" cy="10225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6045" dirty="0"/>
              <a:t>фото</a:t>
            </a:r>
          </a:p>
        </p:txBody>
      </p:sp>
      <p:sp>
        <p:nvSpPr>
          <p:cNvPr id="33" name="Picture Placeholder 32"/>
          <p:cNvSpPr>
            <a:spLocks noGrp="1"/>
          </p:cNvSpPr>
          <p:nvPr/>
        </p:nvSpPr>
        <p:spPr>
          <a:xfrm>
            <a:off x="13585373" y="7010400"/>
            <a:ext cx="2090057" cy="2438400"/>
          </a:xfrm>
          <a:prstGeom prst="rect">
            <a:avLst/>
          </a:prstGeom>
          <a:solidFill>
            <a:schemeClr val="bg1"/>
          </a:solidFill>
        </p:spPr>
        <p:txBody>
          <a:bodyPr vert="horz" lIns="139330" tIns="69666" rIns="139330" bIns="69666"/>
          <a:lstStyle/>
          <a:p>
            <a:endParaRPr lang="ru-RU" sz="6045"/>
          </a:p>
        </p:txBody>
      </p:sp>
      <p:sp>
        <p:nvSpPr>
          <p:cNvPr id="38" name="Picture Placeholder 32"/>
          <p:cNvSpPr>
            <a:spLocks noGrp="1"/>
          </p:cNvSpPr>
          <p:nvPr/>
        </p:nvSpPr>
        <p:spPr>
          <a:xfrm>
            <a:off x="13856307" y="7281333"/>
            <a:ext cx="2090057" cy="2438400"/>
          </a:xfrm>
          <a:prstGeom prst="rect">
            <a:avLst/>
          </a:prstGeom>
          <a:solidFill>
            <a:schemeClr val="bg1"/>
          </a:solidFill>
        </p:spPr>
        <p:txBody>
          <a:bodyPr vert="horz" lIns="139330" tIns="69666" rIns="139330" bIns="69666"/>
          <a:lstStyle/>
          <a:p>
            <a:endParaRPr lang="ru-RU" sz="6045"/>
          </a:p>
        </p:txBody>
      </p:sp>
      <p:sp>
        <p:nvSpPr>
          <p:cNvPr id="39" name="Picture Placeholder 32"/>
          <p:cNvSpPr>
            <a:spLocks noGrp="1"/>
          </p:cNvSpPr>
          <p:nvPr/>
        </p:nvSpPr>
        <p:spPr>
          <a:xfrm>
            <a:off x="14127240" y="7552267"/>
            <a:ext cx="2090057" cy="2438400"/>
          </a:xfrm>
          <a:prstGeom prst="rect">
            <a:avLst/>
          </a:prstGeom>
          <a:solidFill>
            <a:schemeClr val="bg1"/>
          </a:solidFill>
        </p:spPr>
        <p:txBody>
          <a:bodyPr vert="horz" lIns="139330" tIns="69666" rIns="139330" bIns="69666"/>
          <a:lstStyle/>
          <a:p>
            <a:endParaRPr lang="ru-RU" sz="6045"/>
          </a:p>
        </p:txBody>
      </p:sp>
      <p:sp>
        <p:nvSpPr>
          <p:cNvPr id="41" name="Picture Placeholder 32"/>
          <p:cNvSpPr>
            <a:spLocks noGrp="1"/>
          </p:cNvSpPr>
          <p:nvPr/>
        </p:nvSpPr>
        <p:spPr>
          <a:xfrm>
            <a:off x="14669107" y="8094133"/>
            <a:ext cx="2090057" cy="2438400"/>
          </a:xfrm>
          <a:prstGeom prst="rect">
            <a:avLst/>
          </a:prstGeom>
          <a:solidFill>
            <a:schemeClr val="bg1"/>
          </a:solidFill>
        </p:spPr>
        <p:txBody>
          <a:bodyPr vert="horz" lIns="139330" tIns="69666" rIns="139330" bIns="69666"/>
          <a:lstStyle/>
          <a:p>
            <a:endParaRPr lang="ru-RU" sz="6045"/>
          </a:p>
        </p:txBody>
      </p:sp>
      <p:sp>
        <p:nvSpPr>
          <p:cNvPr id="43" name="Text Placeholder 29"/>
          <p:cNvSpPr>
            <a:spLocks noGrp="1"/>
          </p:cNvSpPr>
          <p:nvPr>
            <p:ph type="body" sz="quarter" idx="20"/>
          </p:nvPr>
        </p:nvSpPr>
        <p:spPr>
          <a:xfrm>
            <a:off x="464456" y="15697200"/>
            <a:ext cx="28567743" cy="6096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Контакты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96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</TotalTime>
  <Words>92</Words>
  <Application>Microsoft Office PowerPoint</Application>
  <PresentationFormat>Произвольный</PresentationFormat>
  <Paragraphs>24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Open Sans</vt:lpstr>
      <vt:lpstr>Тема Office</vt:lpstr>
      <vt:lpstr>Презентация PowerPoint</vt:lpstr>
      <vt:lpstr>Постерная презентация название  имя и фамилия автора(ов)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Daniel Viens</dc:creator>
  <cp:lastModifiedBy>Mansur Safargaliev</cp:lastModifiedBy>
  <cp:revision>36</cp:revision>
  <dcterms:created xsi:type="dcterms:W3CDTF">2013-01-28T22:40:39Z</dcterms:created>
  <dcterms:modified xsi:type="dcterms:W3CDTF">2018-03-20T06:00:09Z</dcterms:modified>
</cp:coreProperties>
</file>